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1.xml" ContentType="application/vnd.openxmlformats-officedocument.drawingml.diagramData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ppt/revisionInfo.xml" ContentType="application/vnd.ms-powerpoint.revisioninfo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30" r:id="rId2"/>
    <p:sldId id="266" r:id="rId3"/>
    <p:sldId id="267" r:id="rId4"/>
    <p:sldId id="271" r:id="rId5"/>
    <p:sldId id="272" r:id="rId6"/>
    <p:sldId id="276" r:id="rId7"/>
    <p:sldId id="273" r:id="rId8"/>
    <p:sldId id="277" r:id="rId9"/>
    <p:sldId id="275" r:id="rId10"/>
    <p:sldId id="308" r:id="rId11"/>
    <p:sldId id="256" r:id="rId12"/>
    <p:sldId id="325" r:id="rId13"/>
    <p:sldId id="326" r:id="rId14"/>
    <p:sldId id="315" r:id="rId15"/>
    <p:sldId id="307" r:id="rId16"/>
    <p:sldId id="332" r:id="rId17"/>
    <p:sldId id="331" r:id="rId18"/>
    <p:sldId id="333" r:id="rId19"/>
    <p:sldId id="328" r:id="rId20"/>
  </p:sldIdLst>
  <p:sldSz cx="9144000" cy="6858000" type="screen4x3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an Maguire (Development and Resources)" initials="AM(aR" lastIdx="1" clrIdx="0">
    <p:extLst>
      <p:ext uri="{19B8F6BF-5375-455C-9EA6-DF929625EA0E}">
        <p15:presenceInfo xmlns:p15="http://schemas.microsoft.com/office/powerpoint/2012/main" userId="S::allanma@highland.gov.uk::019104c6-0841-4cc6-a0cb-f76fb8444a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F92"/>
    <a:srgbClr val="2F7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7BDA71-BF0E-44AE-BD30-00E93DF439E9}" v="27" dt="2022-05-23T14:50:25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96" d="100"/>
          <a:sy n="96" d="100"/>
        </p:scale>
        <p:origin x="24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an Maguire (Development and Resources)" userId="019104c6-0841-4cc6-a0cb-f76fb8444aaa" providerId="ADAL" clId="{637BDA71-BF0E-44AE-BD30-00E93DF439E9}"/>
    <pc:docChg chg="undo custSel addSld delSld modSld sldOrd">
      <pc:chgData name="Allan Maguire (Development and Resources)" userId="019104c6-0841-4cc6-a0cb-f76fb8444aaa" providerId="ADAL" clId="{637BDA71-BF0E-44AE-BD30-00E93DF439E9}" dt="2022-05-23T14:50:25.561" v="1355"/>
      <pc:docMkLst>
        <pc:docMk/>
      </pc:docMkLst>
      <pc:sldChg chg="addSp modSp mo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029015935" sldId="256"/>
        </pc:sldMkLst>
        <pc:spChg chg="mod">
          <ac:chgData name="Allan Maguire (Development and Resources)" userId="019104c6-0841-4cc6-a0cb-f76fb8444aaa" providerId="ADAL" clId="{637BDA71-BF0E-44AE-BD30-00E93DF439E9}" dt="2022-05-23T14:19:00.570" v="1346" actId="14100"/>
          <ac:spMkLst>
            <pc:docMk/>
            <pc:sldMk cId="2029015935" sldId="256"/>
            <ac:spMk id="2" creationId="{ECB63424-BFFD-4065-8386-8A55B1D53151}"/>
          </ac:spMkLst>
        </pc:spChg>
        <pc:spChg chg="mod">
          <ac:chgData name="Allan Maguire (Development and Resources)" userId="019104c6-0841-4cc6-a0cb-f76fb8444aaa" providerId="ADAL" clId="{637BDA71-BF0E-44AE-BD30-00E93DF439E9}" dt="2022-05-23T14:19:07.651" v="1349" actId="14100"/>
          <ac:spMkLst>
            <pc:docMk/>
            <pc:sldMk cId="2029015935" sldId="256"/>
            <ac:spMk id="3" creationId="{0216E5DF-1949-4218-917A-03FBD25D57CF}"/>
          </ac:spMkLst>
        </pc:spChg>
        <pc:picChg chg="add mod">
          <ac:chgData name="Allan Maguire (Development and Resources)" userId="019104c6-0841-4cc6-a0cb-f76fb8444aaa" providerId="ADAL" clId="{637BDA71-BF0E-44AE-BD30-00E93DF439E9}" dt="2022-05-23T14:19:44.617" v="1352" actId="14100"/>
          <ac:picMkLst>
            <pc:docMk/>
            <pc:sldMk cId="2029015935" sldId="256"/>
            <ac:picMk id="4" creationId="{BA8967B8-E53F-4D97-9CA3-B91BA443F3BD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4:19:49.898" v="1354" actId="14100"/>
          <ac:picMkLst>
            <pc:docMk/>
            <pc:sldMk cId="2029015935" sldId="256"/>
            <ac:picMk id="5" creationId="{B7568B73-DED2-4815-BABA-230AAA504472}"/>
          </ac:picMkLst>
        </pc:picChg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4099079008" sldId="266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3406360988" sldId="267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758356980" sldId="271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447473543" sldId="272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005053603" sldId="273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39409692" sldId="275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356192078" sldId="276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4003736145" sldId="277"/>
        </pc:sldMkLst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3839926044" sldId="307"/>
        </pc:sldMkLst>
      </pc:sldChg>
      <pc:sldChg chg="modSp mo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70017855" sldId="308"/>
        </pc:sldMkLst>
        <pc:spChg chg="mod">
          <ac:chgData name="Allan Maguire (Development and Resources)" userId="019104c6-0841-4cc6-a0cb-f76fb8444aaa" providerId="ADAL" clId="{637BDA71-BF0E-44AE-BD30-00E93DF439E9}" dt="2022-05-20T15:37:45.876" v="605" actId="5793"/>
          <ac:spMkLst>
            <pc:docMk/>
            <pc:sldMk cId="70017855" sldId="308"/>
            <ac:spMk id="5" creationId="{C97D5B39-FBBD-4F46-B426-EA346CB7737F}"/>
          </ac:spMkLst>
        </pc:spChg>
        <pc:picChg chg="mod">
          <ac:chgData name="Allan Maguire (Development and Resources)" userId="019104c6-0841-4cc6-a0cb-f76fb8444aaa" providerId="ADAL" clId="{637BDA71-BF0E-44AE-BD30-00E93DF439E9}" dt="2022-05-20T15:37:56.727" v="608" actId="14100"/>
          <ac:picMkLst>
            <pc:docMk/>
            <pc:sldMk cId="70017855" sldId="308"/>
            <ac:picMk id="6" creationId="{AE125DA1-B885-4C1A-B78E-D058D407B9C7}"/>
          </ac:picMkLst>
        </pc:picChg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1839293520" sldId="315"/>
        </pc:sldMkLst>
      </pc:sldChg>
      <pc:sldChg chg="addSp modSp mod modTransition modClrScheme chgLayout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544022799" sldId="325"/>
        </pc:sldMkLst>
        <pc:spChg chg="mod">
          <ac:chgData name="Allan Maguire (Development and Resources)" userId="019104c6-0841-4cc6-a0cb-f76fb8444aaa" providerId="ADAL" clId="{637BDA71-BF0E-44AE-BD30-00E93DF439E9}" dt="2022-05-23T13:12:50.602" v="1040" actId="26606"/>
          <ac:spMkLst>
            <pc:docMk/>
            <pc:sldMk cId="544022799" sldId="325"/>
            <ac:spMk id="2" creationId="{E8C55B5E-28DA-4E8E-A993-90BE25C2B907}"/>
          </ac:spMkLst>
        </pc:spChg>
        <pc:spChg chg="mod">
          <ac:chgData name="Allan Maguire (Development and Resources)" userId="019104c6-0841-4cc6-a0cb-f76fb8444aaa" providerId="ADAL" clId="{637BDA71-BF0E-44AE-BD30-00E93DF439E9}" dt="2022-05-23T13:12:50.602" v="1040" actId="26606"/>
          <ac:spMkLst>
            <pc:docMk/>
            <pc:sldMk cId="544022799" sldId="325"/>
            <ac:spMk id="7" creationId="{E2D9DF3D-691D-44FA-B1E5-CCC1291EE089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12:50.602" v="1040" actId="26606"/>
          <ac:spMkLst>
            <pc:docMk/>
            <pc:sldMk cId="544022799" sldId="325"/>
            <ac:spMk id="13" creationId="{AF6EE7FE-933B-C391-AA8D-EE684E4EC996}"/>
          </ac:spMkLst>
        </pc:spChg>
        <pc:picChg chg="mod">
          <ac:chgData name="Allan Maguire (Development and Resources)" userId="019104c6-0841-4cc6-a0cb-f76fb8444aaa" providerId="ADAL" clId="{637BDA71-BF0E-44AE-BD30-00E93DF439E9}" dt="2022-05-23T13:12:50.602" v="1040" actId="26606"/>
          <ac:picMkLst>
            <pc:docMk/>
            <pc:sldMk cId="544022799" sldId="325"/>
            <ac:picMk id="8" creationId="{00AAC9AB-40D7-44D9-85E8-2B114D0CB2AE}"/>
          </ac:picMkLst>
        </pc:picChg>
      </pc:sldChg>
      <pc:sldChg chg="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990550884" sldId="326"/>
        </pc:sldMkLst>
      </pc:sldChg>
      <pc:sldChg chg="modSp mod or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0" sldId="328"/>
        </pc:sldMkLst>
        <pc:spChg chg="mod">
          <ac:chgData name="Allan Maguire (Development and Resources)" userId="019104c6-0841-4cc6-a0cb-f76fb8444aaa" providerId="ADAL" clId="{637BDA71-BF0E-44AE-BD30-00E93DF439E9}" dt="2022-05-23T13:01:22.694" v="631" actId="27636"/>
          <ac:spMkLst>
            <pc:docMk/>
            <pc:sldMk cId="0" sldId="328"/>
            <ac:spMk id="3" creationId="{2DFA2AFB-29EC-4189-B4C9-F20458D3CE1A}"/>
          </ac:spMkLst>
        </pc:spChg>
        <pc:spChg chg="mod">
          <ac:chgData name="Allan Maguire (Development and Resources)" userId="019104c6-0841-4cc6-a0cb-f76fb8444aaa" providerId="ADAL" clId="{637BDA71-BF0E-44AE-BD30-00E93DF439E9}" dt="2022-05-23T13:01:34.021" v="634" actId="14100"/>
          <ac:spMkLst>
            <pc:docMk/>
            <pc:sldMk cId="0" sldId="328"/>
            <ac:spMk id="3074" creationId="{73949A03-E6AF-434E-B87C-FD0465A5CEF1}"/>
          </ac:spMkLst>
        </pc:spChg>
      </pc:sldChg>
      <pc:sldChg chg="addSp modSp mod or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4223371608" sldId="329"/>
        </pc:sldMkLst>
        <pc:spChg chg="mod">
          <ac:chgData name="Allan Maguire (Development and Resources)" userId="019104c6-0841-4cc6-a0cb-f76fb8444aaa" providerId="ADAL" clId="{637BDA71-BF0E-44AE-BD30-00E93DF439E9}" dt="2022-05-20T15:39:37.512" v="616" actId="255"/>
          <ac:spMkLst>
            <pc:docMk/>
            <pc:sldMk cId="4223371608" sldId="329"/>
            <ac:spMk id="2" creationId="{5852E778-97D5-4663-9EE3-A1D1FF1FC465}"/>
          </ac:spMkLst>
        </pc:spChg>
        <pc:picChg chg="add mod">
          <ac:chgData name="Allan Maguire (Development and Resources)" userId="019104c6-0841-4cc6-a0cb-f76fb8444aaa" providerId="ADAL" clId="{637BDA71-BF0E-44AE-BD30-00E93DF439E9}" dt="2022-05-23T13:55:37.511" v="1320" actId="1076"/>
          <ac:picMkLst>
            <pc:docMk/>
            <pc:sldMk cId="4223371608" sldId="329"/>
            <ac:picMk id="5" creationId="{B5BABC34-50F6-4E57-B61E-A513510D76B1}"/>
          </ac:picMkLst>
        </pc:picChg>
        <pc:picChg chg="mod">
          <ac:chgData name="Allan Maguire (Development and Resources)" userId="019104c6-0841-4cc6-a0cb-f76fb8444aaa" providerId="ADAL" clId="{637BDA71-BF0E-44AE-BD30-00E93DF439E9}" dt="2022-05-23T13:54:02.096" v="1312" actId="1076"/>
          <ac:picMkLst>
            <pc:docMk/>
            <pc:sldMk cId="4223371608" sldId="329"/>
            <ac:picMk id="7" creationId="{9C25F8ED-FF80-472F-88FC-98B2FE35FA66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56:34.501" v="1334" actId="14100"/>
          <ac:picMkLst>
            <pc:docMk/>
            <pc:sldMk cId="4223371608" sldId="329"/>
            <ac:picMk id="9" creationId="{A77CC1EB-6E19-4CC3-ACA0-11F275E466DE}"/>
          </ac:picMkLst>
        </pc:picChg>
        <pc:picChg chg="mod">
          <ac:chgData name="Allan Maguire (Development and Resources)" userId="019104c6-0841-4cc6-a0cb-f76fb8444aaa" providerId="ADAL" clId="{637BDA71-BF0E-44AE-BD30-00E93DF439E9}" dt="2022-05-23T13:55:44.875" v="1321" actId="14100"/>
          <ac:picMkLst>
            <pc:docMk/>
            <pc:sldMk cId="4223371608" sldId="329"/>
            <ac:picMk id="10" creationId="{C8F2D5AE-798E-4D77-8A7F-0BD077D12EA5}"/>
          </ac:picMkLst>
        </pc:picChg>
      </pc:sldChg>
      <pc:sldChg chg="modSp new mod or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308146428" sldId="330"/>
        </pc:sldMkLst>
        <pc:spChg chg="mod">
          <ac:chgData name="Allan Maguire (Development and Resources)" userId="019104c6-0841-4cc6-a0cb-f76fb8444aaa" providerId="ADAL" clId="{637BDA71-BF0E-44AE-BD30-00E93DF439E9}" dt="2022-05-20T15:31:12.017" v="126" actId="255"/>
          <ac:spMkLst>
            <pc:docMk/>
            <pc:sldMk cId="2308146428" sldId="330"/>
            <ac:spMk id="2" creationId="{D445BA63-9C7E-4901-8948-BA33076A6FF1}"/>
          </ac:spMkLst>
        </pc:spChg>
        <pc:spChg chg="mod">
          <ac:chgData name="Allan Maguire (Development and Resources)" userId="019104c6-0841-4cc6-a0cb-f76fb8444aaa" providerId="ADAL" clId="{637BDA71-BF0E-44AE-BD30-00E93DF439E9}" dt="2022-05-20T15:36:29.526" v="539" actId="113"/>
          <ac:spMkLst>
            <pc:docMk/>
            <pc:sldMk cId="2308146428" sldId="330"/>
            <ac:spMk id="3" creationId="{F496BFE2-3AE6-4C94-8300-4D4AF9FD317A}"/>
          </ac:spMkLst>
        </pc:spChg>
      </pc:sldChg>
      <pc:sldChg chg="addSp delSp modSp new mod modTransition modClrScheme chgLayout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3158482247" sldId="331"/>
        </pc:sldMkLst>
        <pc:spChg chg="del">
          <ac:chgData name="Allan Maguire (Development and Resources)" userId="019104c6-0841-4cc6-a0cb-f76fb8444aaa" providerId="ADAL" clId="{637BDA71-BF0E-44AE-BD30-00E93DF439E9}" dt="2022-05-23T13:08:56.507" v="1003" actId="26606"/>
          <ac:spMkLst>
            <pc:docMk/>
            <pc:sldMk cId="3158482247" sldId="331"/>
            <ac:spMk id="2" creationId="{BE6A7172-BC7C-48E0-A1EE-56598ECCC2AB}"/>
          </ac:spMkLst>
        </pc:spChg>
        <pc:spChg chg="del">
          <ac:chgData name="Allan Maguire (Development and Resources)" userId="019104c6-0841-4cc6-a0cb-f76fb8444aaa" providerId="ADAL" clId="{637BDA71-BF0E-44AE-BD30-00E93DF439E9}" dt="2022-05-23T13:08:56.507" v="1003" actId="26606"/>
          <ac:spMkLst>
            <pc:docMk/>
            <pc:sldMk cId="3158482247" sldId="331"/>
            <ac:spMk id="3" creationId="{D4C4A65F-BFAC-4FF5-AADC-517C93DA9EE3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42:08.475" v="1096" actId="20577"/>
          <ac:spMkLst>
            <pc:docMk/>
            <pc:sldMk cId="3158482247" sldId="331"/>
            <ac:spMk id="9" creationId="{C3F8D3D6-8105-4F12-ADC9-0957F7251158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14:14.923" v="1069" actId="20577"/>
          <ac:spMkLst>
            <pc:docMk/>
            <pc:sldMk cId="3158482247" sldId="331"/>
            <ac:spMk id="10" creationId="{638E9DFD-78D1-8C31-521A-68C81D549B03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10:16.656" v="1039" actId="14100"/>
          <ac:spMkLst>
            <pc:docMk/>
            <pc:sldMk cId="3158482247" sldId="331"/>
            <ac:spMk id="12" creationId="{EE1E8342-6E57-10AF-3A01-522C7CB006F1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44:08.017" v="1147" actId="20577"/>
          <ac:spMkLst>
            <pc:docMk/>
            <pc:sldMk cId="3158482247" sldId="331"/>
            <ac:spMk id="14" creationId="{D47C3BF9-B44D-4843-91D7-E5DF90CE59E6}"/>
          </ac:spMkLst>
        </pc:spChg>
        <pc:picChg chg="add mod">
          <ac:chgData name="Allan Maguire (Development and Resources)" userId="019104c6-0841-4cc6-a0cb-f76fb8444aaa" providerId="ADAL" clId="{637BDA71-BF0E-44AE-BD30-00E93DF439E9}" dt="2022-05-23T13:42:48.741" v="1101" actId="962"/>
          <ac:picMkLst>
            <pc:docMk/>
            <pc:sldMk cId="3158482247" sldId="331"/>
            <ac:picMk id="5" creationId="{77E3E5F1-30DB-4C12-806C-C934032EE9A6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41:20.131" v="1078" actId="1076"/>
          <ac:picMkLst>
            <pc:docMk/>
            <pc:sldMk cId="3158482247" sldId="331"/>
            <ac:picMk id="7" creationId="{3290EFEB-0484-44EB-A17B-119941AC6A7A}"/>
          </ac:picMkLst>
        </pc:picChg>
        <pc:picChg chg="add del mod">
          <ac:chgData name="Allan Maguire (Development and Resources)" userId="019104c6-0841-4cc6-a0cb-f76fb8444aaa" providerId="ADAL" clId="{637BDA71-BF0E-44AE-BD30-00E93DF439E9}" dt="2022-05-23T13:14:24.179" v="1070" actId="21"/>
          <ac:picMkLst>
            <pc:docMk/>
            <pc:sldMk cId="3158482247" sldId="331"/>
            <ac:picMk id="8" creationId="{2C89A57F-75F0-4774-8D43-2FF54AC095AF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43:03.714" v="1106" actId="1076"/>
          <ac:picMkLst>
            <pc:docMk/>
            <pc:sldMk cId="3158482247" sldId="331"/>
            <ac:picMk id="13" creationId="{6AED4A2A-6C20-4E66-808D-11D028C63755}"/>
          </ac:picMkLst>
        </pc:picChg>
      </pc:sldChg>
      <pc:sldChg chg="addSp delSp modSp new add del mod ord modTransition modClrScheme addCm chgLayout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987911717" sldId="332"/>
        </pc:sldMkLst>
        <pc:spChg chg="add mod">
          <ac:chgData name="Allan Maguire (Development and Resources)" userId="019104c6-0841-4cc6-a0cb-f76fb8444aaa" providerId="ADAL" clId="{637BDA71-BF0E-44AE-BD30-00E93DF439E9}" dt="2022-05-23T13:07:56.983" v="995" actId="20577"/>
          <ac:spMkLst>
            <pc:docMk/>
            <pc:sldMk cId="2987911717" sldId="332"/>
            <ac:spMk id="8" creationId="{8F3E787E-6391-09D1-C54B-5249143CC1CE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46:09.890" v="1172" actId="5793"/>
          <ac:spMkLst>
            <pc:docMk/>
            <pc:sldMk cId="2987911717" sldId="332"/>
            <ac:spMk id="9" creationId="{36F74F44-424E-405B-A5C5-6195B89B449D}"/>
          </ac:spMkLst>
        </pc:spChg>
        <pc:spChg chg="add del mod">
          <ac:chgData name="Allan Maguire (Development and Resources)" userId="019104c6-0841-4cc6-a0cb-f76fb8444aaa" providerId="ADAL" clId="{637BDA71-BF0E-44AE-BD30-00E93DF439E9}" dt="2022-05-23T13:04:16.463" v="646" actId="26606"/>
          <ac:spMkLst>
            <pc:docMk/>
            <pc:sldMk cId="2987911717" sldId="332"/>
            <ac:spMk id="10" creationId="{CFA7715F-954C-67FE-434D-85BB600FB613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44:34.526" v="1151" actId="20577"/>
          <ac:spMkLst>
            <pc:docMk/>
            <pc:sldMk cId="2987911717" sldId="332"/>
            <ac:spMk id="12" creationId="{CA7C1A3C-8493-9AB5-0810-3BA14F712A76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07:29.871" v="941" actId="255"/>
          <ac:spMkLst>
            <pc:docMk/>
            <pc:sldMk cId="2987911717" sldId="332"/>
            <ac:spMk id="13" creationId="{608ECA67-F36B-FCB3-3AA4-4A43F114F433}"/>
          </ac:spMkLst>
        </pc:spChg>
        <pc:picChg chg="add del mod">
          <ac:chgData name="Allan Maguire (Development and Resources)" userId="019104c6-0841-4cc6-a0cb-f76fb8444aaa" providerId="ADAL" clId="{637BDA71-BF0E-44AE-BD30-00E93DF439E9}" dt="2022-05-23T13:44:25.723" v="1150" actId="21"/>
          <ac:picMkLst>
            <pc:docMk/>
            <pc:sldMk cId="2987911717" sldId="332"/>
            <ac:picMk id="3" creationId="{69BBB889-0ED9-4CAA-A3F9-E7EBCADC148F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06:40.199" v="918" actId="962"/>
          <ac:picMkLst>
            <pc:docMk/>
            <pc:sldMk cId="2987911717" sldId="332"/>
            <ac:picMk id="5" creationId="{58BFDB87-45D2-4000-B7F6-0297E9D69AAD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45:39.999" v="1157" actId="1076"/>
          <ac:picMkLst>
            <pc:docMk/>
            <pc:sldMk cId="2987911717" sldId="332"/>
            <ac:picMk id="7" creationId="{8A45660E-6083-431F-AB87-47E6D9C654F1}"/>
          </ac:picMkLst>
        </pc:picChg>
      </pc:sldChg>
      <pc:sldChg chg="addSp delSp modSp new mod ord modTransition">
        <pc:chgData name="Allan Maguire (Development and Resources)" userId="019104c6-0841-4cc6-a0cb-f76fb8444aaa" providerId="ADAL" clId="{637BDA71-BF0E-44AE-BD30-00E93DF439E9}" dt="2022-05-23T14:50:25.561" v="1355"/>
        <pc:sldMkLst>
          <pc:docMk/>
          <pc:sldMk cId="2129610537" sldId="333"/>
        </pc:sldMkLst>
        <pc:spChg chg="mod">
          <ac:chgData name="Allan Maguire (Development and Resources)" userId="019104c6-0841-4cc6-a0cb-f76fb8444aaa" providerId="ADAL" clId="{637BDA71-BF0E-44AE-BD30-00E93DF439E9}" dt="2022-05-23T13:51:20.060" v="1251" actId="113"/>
          <ac:spMkLst>
            <pc:docMk/>
            <pc:sldMk cId="2129610537" sldId="333"/>
            <ac:spMk id="2" creationId="{1BA3B433-1BC4-46E0-9CCA-F260254C1FB6}"/>
          </ac:spMkLst>
        </pc:spChg>
        <pc:spChg chg="del">
          <ac:chgData name="Allan Maguire (Development and Resources)" userId="019104c6-0841-4cc6-a0cb-f76fb8444aaa" providerId="ADAL" clId="{637BDA71-BF0E-44AE-BD30-00E93DF439E9}" dt="2022-05-23T13:49:16.315" v="1176"/>
          <ac:spMkLst>
            <pc:docMk/>
            <pc:sldMk cId="2129610537" sldId="333"/>
            <ac:spMk id="3" creationId="{586E8F68-3013-44A2-8C63-39B63AE1CDDB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50:01.021" v="1210" actId="20577"/>
          <ac:spMkLst>
            <pc:docMk/>
            <pc:sldMk cId="2129610537" sldId="333"/>
            <ac:spMk id="6" creationId="{ED1F118A-1696-46FC-92C0-5958A2CEB757}"/>
          </ac:spMkLst>
        </pc:spChg>
        <pc:spChg chg="add mod">
          <ac:chgData name="Allan Maguire (Development and Resources)" userId="019104c6-0841-4cc6-a0cb-f76fb8444aaa" providerId="ADAL" clId="{637BDA71-BF0E-44AE-BD30-00E93DF439E9}" dt="2022-05-23T13:52:09.922" v="1299" actId="113"/>
          <ac:spMkLst>
            <pc:docMk/>
            <pc:sldMk cId="2129610537" sldId="333"/>
            <ac:spMk id="8" creationId="{97E0A35D-262B-4856-9F92-909996885AD6}"/>
          </ac:spMkLst>
        </pc:spChg>
        <pc:picChg chg="add mod">
          <ac:chgData name="Allan Maguire (Development and Resources)" userId="019104c6-0841-4cc6-a0cb-f76fb8444aaa" providerId="ADAL" clId="{637BDA71-BF0E-44AE-BD30-00E93DF439E9}" dt="2022-05-23T13:49:37.432" v="1182" actId="14100"/>
          <ac:picMkLst>
            <pc:docMk/>
            <pc:sldMk cId="2129610537" sldId="333"/>
            <ac:picMk id="5" creationId="{C7EB7404-786C-4C66-B59F-31200DFB71C7}"/>
          </ac:picMkLst>
        </pc:picChg>
        <pc:picChg chg="add mod">
          <ac:chgData name="Allan Maguire (Development and Resources)" userId="019104c6-0841-4cc6-a0cb-f76fb8444aaa" providerId="ADAL" clId="{637BDA71-BF0E-44AE-BD30-00E93DF439E9}" dt="2022-05-23T13:50:39.829" v="1222" actId="14100"/>
          <ac:picMkLst>
            <pc:docMk/>
            <pc:sldMk cId="2129610537" sldId="333"/>
            <ac:picMk id="7" creationId="{EC93D031-C569-4EB1-BAA1-0CD89D75971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9315712048462"/>
          <c:y val="3.0276198357364198E-2"/>
          <c:w val="0.85906842879515377"/>
          <c:h val="0.802443439133899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Spend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B82-4A68-980C-7B4B3CF3DEF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0B2-4526-8202-D2666FB76BF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0B2-4526-8202-D2666FB76BF7}"/>
              </c:ext>
            </c:extLst>
          </c:dPt>
          <c:cat>
            <c:strRef>
              <c:f>Sheet1!$A$2:$A$9</c:f>
              <c:strCache>
                <c:ptCount val="8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  <c:pt idx="5">
                  <c:v>20/21</c:v>
                </c:pt>
                <c:pt idx="6">
                  <c:v>21/22</c:v>
                </c:pt>
                <c:pt idx="7">
                  <c:v>22/23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17.2</c:v>
                </c:pt>
                <c:pt idx="1">
                  <c:v>27.4</c:v>
                </c:pt>
                <c:pt idx="2">
                  <c:v>28.9</c:v>
                </c:pt>
                <c:pt idx="3">
                  <c:v>40.1</c:v>
                </c:pt>
                <c:pt idx="4">
                  <c:v>42.5</c:v>
                </c:pt>
                <c:pt idx="5">
                  <c:v>45.3</c:v>
                </c:pt>
                <c:pt idx="6">
                  <c:v>48</c:v>
                </c:pt>
                <c:pt idx="7">
                  <c:v>46.4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82-4A68-980C-7B4B3CF3D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074752"/>
        <c:axId val="94076288"/>
        <c:axId val="0"/>
      </c:bar3DChart>
      <c:catAx>
        <c:axId val="94074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4076288"/>
        <c:crosses val="autoZero"/>
        <c:auto val="1"/>
        <c:lblAlgn val="ctr"/>
        <c:lblOffset val="100"/>
        <c:noMultiLvlLbl val="0"/>
      </c:catAx>
      <c:valAx>
        <c:axId val="940762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endParaRPr lang="en-GB" dirty="0"/>
              </a:p>
              <a:p>
                <a:pPr>
                  <a:defRPr/>
                </a:pPr>
                <a:endParaRPr lang="en-GB" dirty="0"/>
              </a:p>
              <a:p>
                <a:pPr>
                  <a:defRPr/>
                </a:pPr>
                <a:endParaRPr lang="en-GB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40747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23T14:45:46.01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D83D04-CA25-4DD3-8CA0-D43F3ABB9AF6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618B424-54D7-488A-86D8-5A7D1BE02FCE}">
      <dgm:prSet phldrT="[Text]"/>
      <dgm:spPr/>
      <dgm:t>
        <a:bodyPr/>
        <a:lstStyle/>
        <a:p>
          <a:r>
            <a:rPr lang="en-GB" dirty="0"/>
            <a:t>Economy and Regeneration</a:t>
          </a:r>
        </a:p>
      </dgm:t>
    </dgm:pt>
    <dgm:pt modelId="{367FEB53-E0D7-44FB-8CDB-96C25E8CED22}" type="parTrans" cxnId="{1F08564B-A9F4-42AB-BE21-60017A79BA42}">
      <dgm:prSet/>
      <dgm:spPr/>
      <dgm:t>
        <a:bodyPr/>
        <a:lstStyle/>
        <a:p>
          <a:endParaRPr lang="en-GB"/>
        </a:p>
      </dgm:t>
    </dgm:pt>
    <dgm:pt modelId="{B7E6BC39-FBF3-4993-B4F6-EA7B4984D1A3}" type="sibTrans" cxnId="{1F08564B-A9F4-42AB-BE21-60017A79BA42}">
      <dgm:prSet/>
      <dgm:spPr/>
      <dgm:t>
        <a:bodyPr/>
        <a:lstStyle/>
        <a:p>
          <a:endParaRPr lang="en-GB"/>
        </a:p>
      </dgm:t>
    </dgm:pt>
    <dgm:pt modelId="{C425C80B-0B07-4686-84ED-0B7DB5843D32}">
      <dgm:prSet phldrT="[Text]"/>
      <dgm:spPr/>
      <dgm:t>
        <a:bodyPr/>
        <a:lstStyle/>
        <a:p>
          <a:r>
            <a:rPr lang="en-GB" dirty="0"/>
            <a:t>Business Development </a:t>
          </a:r>
        </a:p>
      </dgm:t>
    </dgm:pt>
    <dgm:pt modelId="{2D8C1713-69DB-4CF6-AF36-E22706173961}" type="parTrans" cxnId="{35EA8C83-6E24-40BF-A2E4-CCB0D7E795F0}">
      <dgm:prSet/>
      <dgm:spPr/>
      <dgm:t>
        <a:bodyPr/>
        <a:lstStyle/>
        <a:p>
          <a:endParaRPr lang="en-GB"/>
        </a:p>
      </dgm:t>
    </dgm:pt>
    <dgm:pt modelId="{D31158AD-3D19-406F-A9BA-B0AC108AF139}" type="sibTrans" cxnId="{35EA8C83-6E24-40BF-A2E4-CCB0D7E795F0}">
      <dgm:prSet/>
      <dgm:spPr/>
      <dgm:t>
        <a:bodyPr/>
        <a:lstStyle/>
        <a:p>
          <a:endParaRPr lang="en-GB"/>
        </a:p>
      </dgm:t>
    </dgm:pt>
    <dgm:pt modelId="{A912398C-1B1A-4D95-91FD-0880449E56C4}">
      <dgm:prSet phldrT="[Text]"/>
      <dgm:spPr/>
      <dgm:t>
        <a:bodyPr/>
        <a:lstStyle/>
        <a:p>
          <a:r>
            <a:rPr lang="en-GB" dirty="0"/>
            <a:t>Business Gateway</a:t>
          </a:r>
        </a:p>
      </dgm:t>
    </dgm:pt>
    <dgm:pt modelId="{4A959EAB-354F-4048-A3B1-5B302A8AA60A}" type="parTrans" cxnId="{AF2CB7F2-57F8-40DB-B444-599DD13035A9}">
      <dgm:prSet/>
      <dgm:spPr/>
      <dgm:t>
        <a:bodyPr/>
        <a:lstStyle/>
        <a:p>
          <a:endParaRPr lang="en-GB"/>
        </a:p>
      </dgm:t>
    </dgm:pt>
    <dgm:pt modelId="{1F05FF01-9888-48C8-A0D9-CDEC350415DC}" type="sibTrans" cxnId="{AF2CB7F2-57F8-40DB-B444-599DD13035A9}">
      <dgm:prSet/>
      <dgm:spPr/>
      <dgm:t>
        <a:bodyPr/>
        <a:lstStyle/>
        <a:p>
          <a:endParaRPr lang="en-GB"/>
        </a:p>
      </dgm:t>
    </dgm:pt>
    <dgm:pt modelId="{979746C7-9849-4861-BFBB-22483081215F}">
      <dgm:prSet phldrT="[Text]"/>
      <dgm:spPr/>
      <dgm:t>
        <a:bodyPr/>
        <a:lstStyle/>
        <a:p>
          <a:r>
            <a:rPr lang="en-GB" dirty="0"/>
            <a:t>Employability</a:t>
          </a:r>
        </a:p>
      </dgm:t>
    </dgm:pt>
    <dgm:pt modelId="{9048C5AF-FFA6-41B5-97C2-75588A4FBB48}" type="parTrans" cxnId="{1D839922-C737-4FD6-886E-0D1BB1DE1834}">
      <dgm:prSet/>
      <dgm:spPr/>
      <dgm:t>
        <a:bodyPr/>
        <a:lstStyle/>
        <a:p>
          <a:endParaRPr lang="en-GB"/>
        </a:p>
      </dgm:t>
    </dgm:pt>
    <dgm:pt modelId="{BB4D7A24-29F0-4EAF-9725-79597C763F98}" type="sibTrans" cxnId="{1D839922-C737-4FD6-886E-0D1BB1DE1834}">
      <dgm:prSet/>
      <dgm:spPr/>
      <dgm:t>
        <a:bodyPr/>
        <a:lstStyle/>
        <a:p>
          <a:endParaRPr lang="en-GB"/>
        </a:p>
      </dgm:t>
    </dgm:pt>
    <dgm:pt modelId="{98D0227E-966E-41D0-B401-DAA1230BA082}">
      <dgm:prSet phldrT="[Text]"/>
      <dgm:spPr/>
      <dgm:t>
        <a:bodyPr/>
        <a:lstStyle/>
        <a:p>
          <a:r>
            <a:rPr lang="en-GB" dirty="0"/>
            <a:t>Community Regeneration</a:t>
          </a:r>
        </a:p>
      </dgm:t>
    </dgm:pt>
    <dgm:pt modelId="{25B87242-DE8C-4400-8A95-EB62802D0E6C}" type="parTrans" cxnId="{D47DAD0C-E91D-4AEA-8582-A96816E89083}">
      <dgm:prSet/>
      <dgm:spPr/>
      <dgm:t>
        <a:bodyPr/>
        <a:lstStyle/>
        <a:p>
          <a:endParaRPr lang="en-GB"/>
        </a:p>
      </dgm:t>
    </dgm:pt>
    <dgm:pt modelId="{B4E6260A-BEF5-4C9D-8707-472E4D26D54D}" type="sibTrans" cxnId="{D47DAD0C-E91D-4AEA-8582-A96816E89083}">
      <dgm:prSet/>
      <dgm:spPr/>
      <dgm:t>
        <a:bodyPr/>
        <a:lstStyle/>
        <a:p>
          <a:endParaRPr lang="en-GB"/>
        </a:p>
      </dgm:t>
    </dgm:pt>
    <dgm:pt modelId="{7C0FBD82-28E0-4B7A-9487-7C9EF4FFE85E}">
      <dgm:prSet/>
      <dgm:spPr/>
      <dgm:t>
        <a:bodyPr/>
        <a:lstStyle/>
        <a:p>
          <a:r>
            <a:rPr lang="en-GB" dirty="0"/>
            <a:t>Strategic Growth</a:t>
          </a:r>
        </a:p>
      </dgm:t>
    </dgm:pt>
    <dgm:pt modelId="{60DBD3BE-44B3-4FD9-82BF-E28A50638222}" type="parTrans" cxnId="{CFA61991-BD21-47E4-9EE1-2E6B62F63ACA}">
      <dgm:prSet/>
      <dgm:spPr/>
      <dgm:t>
        <a:bodyPr/>
        <a:lstStyle/>
        <a:p>
          <a:endParaRPr lang="en-GB"/>
        </a:p>
      </dgm:t>
    </dgm:pt>
    <dgm:pt modelId="{B5CEDC53-7CD1-4BC1-A8F6-196E5D91B25B}" type="sibTrans" cxnId="{CFA61991-BD21-47E4-9EE1-2E6B62F63ACA}">
      <dgm:prSet/>
      <dgm:spPr/>
      <dgm:t>
        <a:bodyPr/>
        <a:lstStyle/>
        <a:p>
          <a:endParaRPr lang="en-GB"/>
        </a:p>
      </dgm:t>
    </dgm:pt>
    <dgm:pt modelId="{A83A2173-173C-4B6D-A6DB-CED4B57EF915}">
      <dgm:prSet/>
      <dgm:spPr/>
      <dgm:t>
        <a:bodyPr/>
        <a:lstStyle/>
        <a:p>
          <a:r>
            <a:rPr lang="en-GB" dirty="0"/>
            <a:t>Tourism and Inward Investment</a:t>
          </a:r>
        </a:p>
      </dgm:t>
    </dgm:pt>
    <dgm:pt modelId="{456FB7B9-CAF0-48B3-B14C-A5A9D6F5AF9C}" type="parTrans" cxnId="{11AC4570-A568-43C6-BEE0-299AD07C9855}">
      <dgm:prSet/>
      <dgm:spPr/>
      <dgm:t>
        <a:bodyPr/>
        <a:lstStyle/>
        <a:p>
          <a:endParaRPr lang="en-GB"/>
        </a:p>
      </dgm:t>
    </dgm:pt>
    <dgm:pt modelId="{0B16A137-D0A4-4B2A-834A-3391C1187B6A}" type="sibTrans" cxnId="{11AC4570-A568-43C6-BEE0-299AD07C9855}">
      <dgm:prSet/>
      <dgm:spPr/>
      <dgm:t>
        <a:bodyPr/>
        <a:lstStyle/>
        <a:p>
          <a:endParaRPr lang="en-GB"/>
        </a:p>
      </dgm:t>
    </dgm:pt>
    <dgm:pt modelId="{DB4807C7-75DF-4116-89F5-392D0A54400C}" type="pres">
      <dgm:prSet presAssocID="{F4D83D04-CA25-4DD3-8CA0-D43F3ABB9AF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5BE44EB-63F9-4ED0-8FB0-A5DD740B6B64}" type="pres">
      <dgm:prSet presAssocID="{1618B424-54D7-488A-86D8-5A7D1BE02FCE}" presName="centerShape" presStyleLbl="node0" presStyleIdx="0" presStyleCnt="1"/>
      <dgm:spPr/>
    </dgm:pt>
    <dgm:pt modelId="{753D0BEB-B412-4C32-99D4-773ECADA0AB9}" type="pres">
      <dgm:prSet presAssocID="{2D8C1713-69DB-4CF6-AF36-E22706173961}" presName="parTrans" presStyleLbl="sibTrans2D1" presStyleIdx="0" presStyleCnt="6"/>
      <dgm:spPr/>
    </dgm:pt>
    <dgm:pt modelId="{BD92F658-21E7-4D72-A412-E49DD280670B}" type="pres">
      <dgm:prSet presAssocID="{2D8C1713-69DB-4CF6-AF36-E22706173961}" presName="connectorText" presStyleLbl="sibTrans2D1" presStyleIdx="0" presStyleCnt="6"/>
      <dgm:spPr/>
    </dgm:pt>
    <dgm:pt modelId="{B7B45D1B-2CF3-4516-9EFC-0EF191614E75}" type="pres">
      <dgm:prSet presAssocID="{C425C80B-0B07-4686-84ED-0B7DB5843D32}" presName="node" presStyleLbl="node1" presStyleIdx="0" presStyleCnt="6">
        <dgm:presLayoutVars>
          <dgm:bulletEnabled val="1"/>
        </dgm:presLayoutVars>
      </dgm:prSet>
      <dgm:spPr/>
    </dgm:pt>
    <dgm:pt modelId="{9DAA546C-33C1-48A4-B2E2-EC63F96F4F52}" type="pres">
      <dgm:prSet presAssocID="{4A959EAB-354F-4048-A3B1-5B302A8AA60A}" presName="parTrans" presStyleLbl="sibTrans2D1" presStyleIdx="1" presStyleCnt="6"/>
      <dgm:spPr/>
    </dgm:pt>
    <dgm:pt modelId="{6C9653C6-5D27-484A-9D2E-657D773072AB}" type="pres">
      <dgm:prSet presAssocID="{4A959EAB-354F-4048-A3B1-5B302A8AA60A}" presName="connectorText" presStyleLbl="sibTrans2D1" presStyleIdx="1" presStyleCnt="6"/>
      <dgm:spPr/>
    </dgm:pt>
    <dgm:pt modelId="{3E290C97-F122-4EAD-BA08-A9530145B133}" type="pres">
      <dgm:prSet presAssocID="{A912398C-1B1A-4D95-91FD-0880449E56C4}" presName="node" presStyleLbl="node1" presStyleIdx="1" presStyleCnt="6">
        <dgm:presLayoutVars>
          <dgm:bulletEnabled val="1"/>
        </dgm:presLayoutVars>
      </dgm:prSet>
      <dgm:spPr/>
    </dgm:pt>
    <dgm:pt modelId="{63A1D172-E4FB-4781-813C-BBF11A08116F}" type="pres">
      <dgm:prSet presAssocID="{9048C5AF-FFA6-41B5-97C2-75588A4FBB48}" presName="parTrans" presStyleLbl="sibTrans2D1" presStyleIdx="2" presStyleCnt="6"/>
      <dgm:spPr/>
    </dgm:pt>
    <dgm:pt modelId="{043327E8-6689-470A-941F-4521A62A91F5}" type="pres">
      <dgm:prSet presAssocID="{9048C5AF-FFA6-41B5-97C2-75588A4FBB48}" presName="connectorText" presStyleLbl="sibTrans2D1" presStyleIdx="2" presStyleCnt="6"/>
      <dgm:spPr/>
    </dgm:pt>
    <dgm:pt modelId="{D4388D2C-A0F3-4DB3-A23F-6CA6F3D2FB07}" type="pres">
      <dgm:prSet presAssocID="{979746C7-9849-4861-BFBB-22483081215F}" presName="node" presStyleLbl="node1" presStyleIdx="2" presStyleCnt="6">
        <dgm:presLayoutVars>
          <dgm:bulletEnabled val="1"/>
        </dgm:presLayoutVars>
      </dgm:prSet>
      <dgm:spPr/>
    </dgm:pt>
    <dgm:pt modelId="{08E0B9B3-6E4A-4960-BC0B-F3B23E4079D8}" type="pres">
      <dgm:prSet presAssocID="{456FB7B9-CAF0-48B3-B14C-A5A9D6F5AF9C}" presName="parTrans" presStyleLbl="sibTrans2D1" presStyleIdx="3" presStyleCnt="6"/>
      <dgm:spPr/>
    </dgm:pt>
    <dgm:pt modelId="{0C296214-4419-4C3C-B290-C1E95D0AFFB7}" type="pres">
      <dgm:prSet presAssocID="{456FB7B9-CAF0-48B3-B14C-A5A9D6F5AF9C}" presName="connectorText" presStyleLbl="sibTrans2D1" presStyleIdx="3" presStyleCnt="6"/>
      <dgm:spPr/>
    </dgm:pt>
    <dgm:pt modelId="{74D534A5-23B5-4F0B-8625-B1B8EE454668}" type="pres">
      <dgm:prSet presAssocID="{A83A2173-173C-4B6D-A6DB-CED4B57EF915}" presName="node" presStyleLbl="node1" presStyleIdx="3" presStyleCnt="6">
        <dgm:presLayoutVars>
          <dgm:bulletEnabled val="1"/>
        </dgm:presLayoutVars>
      </dgm:prSet>
      <dgm:spPr/>
    </dgm:pt>
    <dgm:pt modelId="{EC07F88C-9923-4A4A-B4BA-46A539B44723}" type="pres">
      <dgm:prSet presAssocID="{25B87242-DE8C-4400-8A95-EB62802D0E6C}" presName="parTrans" presStyleLbl="sibTrans2D1" presStyleIdx="4" presStyleCnt="6"/>
      <dgm:spPr/>
    </dgm:pt>
    <dgm:pt modelId="{C06A35DD-454E-4EEF-B2A4-D8B9870C4E3A}" type="pres">
      <dgm:prSet presAssocID="{25B87242-DE8C-4400-8A95-EB62802D0E6C}" presName="connectorText" presStyleLbl="sibTrans2D1" presStyleIdx="4" presStyleCnt="6"/>
      <dgm:spPr/>
    </dgm:pt>
    <dgm:pt modelId="{22C14EFB-563B-44F6-AA6C-DC9A260A3736}" type="pres">
      <dgm:prSet presAssocID="{98D0227E-966E-41D0-B401-DAA1230BA082}" presName="node" presStyleLbl="node1" presStyleIdx="4" presStyleCnt="6">
        <dgm:presLayoutVars>
          <dgm:bulletEnabled val="1"/>
        </dgm:presLayoutVars>
      </dgm:prSet>
      <dgm:spPr/>
    </dgm:pt>
    <dgm:pt modelId="{A35FC079-1E2F-4469-89A2-2362458F3A55}" type="pres">
      <dgm:prSet presAssocID="{60DBD3BE-44B3-4FD9-82BF-E28A50638222}" presName="parTrans" presStyleLbl="sibTrans2D1" presStyleIdx="5" presStyleCnt="6"/>
      <dgm:spPr/>
    </dgm:pt>
    <dgm:pt modelId="{72B8B77D-0802-4403-9C22-2FD014017198}" type="pres">
      <dgm:prSet presAssocID="{60DBD3BE-44B3-4FD9-82BF-E28A50638222}" presName="connectorText" presStyleLbl="sibTrans2D1" presStyleIdx="5" presStyleCnt="6"/>
      <dgm:spPr/>
    </dgm:pt>
    <dgm:pt modelId="{F726CA85-4394-406D-9333-CA272995CBA9}" type="pres">
      <dgm:prSet presAssocID="{7C0FBD82-28E0-4B7A-9487-7C9EF4FFE85E}" presName="node" presStyleLbl="node1" presStyleIdx="5" presStyleCnt="6">
        <dgm:presLayoutVars>
          <dgm:bulletEnabled val="1"/>
        </dgm:presLayoutVars>
      </dgm:prSet>
      <dgm:spPr/>
    </dgm:pt>
  </dgm:ptLst>
  <dgm:cxnLst>
    <dgm:cxn modelId="{FE540901-FD3D-44DB-8213-4904468D372F}" type="presOf" srcId="{2D8C1713-69DB-4CF6-AF36-E22706173961}" destId="{BD92F658-21E7-4D72-A412-E49DD280670B}" srcOrd="1" destOrd="0" presId="urn:microsoft.com/office/officeart/2005/8/layout/radial5"/>
    <dgm:cxn modelId="{D47DAD0C-E91D-4AEA-8582-A96816E89083}" srcId="{1618B424-54D7-488A-86D8-5A7D1BE02FCE}" destId="{98D0227E-966E-41D0-B401-DAA1230BA082}" srcOrd="4" destOrd="0" parTransId="{25B87242-DE8C-4400-8A95-EB62802D0E6C}" sibTransId="{B4E6260A-BEF5-4C9D-8707-472E4D26D54D}"/>
    <dgm:cxn modelId="{C57DC71A-C18A-4142-A6D0-CC5321CFFC94}" type="presOf" srcId="{98D0227E-966E-41D0-B401-DAA1230BA082}" destId="{22C14EFB-563B-44F6-AA6C-DC9A260A3736}" srcOrd="0" destOrd="0" presId="urn:microsoft.com/office/officeart/2005/8/layout/radial5"/>
    <dgm:cxn modelId="{1D839922-C737-4FD6-886E-0D1BB1DE1834}" srcId="{1618B424-54D7-488A-86D8-5A7D1BE02FCE}" destId="{979746C7-9849-4861-BFBB-22483081215F}" srcOrd="2" destOrd="0" parTransId="{9048C5AF-FFA6-41B5-97C2-75588A4FBB48}" sibTransId="{BB4D7A24-29F0-4EAF-9725-79597C763F98}"/>
    <dgm:cxn modelId="{0694BC24-3269-4DEA-9310-0515D3658FFC}" type="presOf" srcId="{9048C5AF-FFA6-41B5-97C2-75588A4FBB48}" destId="{63A1D172-E4FB-4781-813C-BBF11A08116F}" srcOrd="0" destOrd="0" presId="urn:microsoft.com/office/officeart/2005/8/layout/radial5"/>
    <dgm:cxn modelId="{B18CEB3E-9FC8-4948-B043-0B7B89AEF3EB}" type="presOf" srcId="{9048C5AF-FFA6-41B5-97C2-75588A4FBB48}" destId="{043327E8-6689-470A-941F-4521A62A91F5}" srcOrd="1" destOrd="0" presId="urn:microsoft.com/office/officeart/2005/8/layout/radial5"/>
    <dgm:cxn modelId="{FBE6B23F-EF25-4CE7-BA3C-4D958D2813E7}" type="presOf" srcId="{C425C80B-0B07-4686-84ED-0B7DB5843D32}" destId="{B7B45D1B-2CF3-4516-9EFC-0EF191614E75}" srcOrd="0" destOrd="0" presId="urn:microsoft.com/office/officeart/2005/8/layout/radial5"/>
    <dgm:cxn modelId="{48370B40-B22B-467F-805E-069DC756C70B}" type="presOf" srcId="{7C0FBD82-28E0-4B7A-9487-7C9EF4FFE85E}" destId="{F726CA85-4394-406D-9333-CA272995CBA9}" srcOrd="0" destOrd="0" presId="urn:microsoft.com/office/officeart/2005/8/layout/radial5"/>
    <dgm:cxn modelId="{2FB63645-F97B-41C3-A326-13FF1AD44689}" type="presOf" srcId="{2D8C1713-69DB-4CF6-AF36-E22706173961}" destId="{753D0BEB-B412-4C32-99D4-773ECADA0AB9}" srcOrd="0" destOrd="0" presId="urn:microsoft.com/office/officeart/2005/8/layout/radial5"/>
    <dgm:cxn modelId="{4D17D149-6CF5-42CA-8C92-7EE016EABAE1}" type="presOf" srcId="{60DBD3BE-44B3-4FD9-82BF-E28A50638222}" destId="{72B8B77D-0802-4403-9C22-2FD014017198}" srcOrd="1" destOrd="0" presId="urn:microsoft.com/office/officeart/2005/8/layout/radial5"/>
    <dgm:cxn modelId="{1F08564B-A9F4-42AB-BE21-60017A79BA42}" srcId="{F4D83D04-CA25-4DD3-8CA0-D43F3ABB9AF6}" destId="{1618B424-54D7-488A-86D8-5A7D1BE02FCE}" srcOrd="0" destOrd="0" parTransId="{367FEB53-E0D7-44FB-8CDB-96C25E8CED22}" sibTransId="{B7E6BC39-FBF3-4993-B4F6-EA7B4984D1A3}"/>
    <dgm:cxn modelId="{D7F0934D-9CFB-4494-A113-30E10500D3E6}" type="presOf" srcId="{1618B424-54D7-488A-86D8-5A7D1BE02FCE}" destId="{75BE44EB-63F9-4ED0-8FB0-A5DD740B6B64}" srcOrd="0" destOrd="0" presId="urn:microsoft.com/office/officeart/2005/8/layout/radial5"/>
    <dgm:cxn modelId="{11AC4570-A568-43C6-BEE0-299AD07C9855}" srcId="{1618B424-54D7-488A-86D8-5A7D1BE02FCE}" destId="{A83A2173-173C-4B6D-A6DB-CED4B57EF915}" srcOrd="3" destOrd="0" parTransId="{456FB7B9-CAF0-48B3-B14C-A5A9D6F5AF9C}" sibTransId="{0B16A137-D0A4-4B2A-834A-3391C1187B6A}"/>
    <dgm:cxn modelId="{A4837770-40E3-458C-A4BC-3566366DBC9E}" type="presOf" srcId="{456FB7B9-CAF0-48B3-B14C-A5A9D6F5AF9C}" destId="{0C296214-4419-4C3C-B290-C1E95D0AFFB7}" srcOrd="1" destOrd="0" presId="urn:microsoft.com/office/officeart/2005/8/layout/radial5"/>
    <dgm:cxn modelId="{B7CCE472-A5A5-450B-B232-9051D9353CD6}" type="presOf" srcId="{4A959EAB-354F-4048-A3B1-5B302A8AA60A}" destId="{9DAA546C-33C1-48A4-B2E2-EC63F96F4F52}" srcOrd="0" destOrd="0" presId="urn:microsoft.com/office/officeart/2005/8/layout/radial5"/>
    <dgm:cxn modelId="{F44E2B77-61AD-406A-A0AC-2E76EE358B0F}" type="presOf" srcId="{25B87242-DE8C-4400-8A95-EB62802D0E6C}" destId="{C06A35DD-454E-4EEF-B2A4-D8B9870C4E3A}" srcOrd="1" destOrd="0" presId="urn:microsoft.com/office/officeart/2005/8/layout/radial5"/>
    <dgm:cxn modelId="{35EA8C83-6E24-40BF-A2E4-CCB0D7E795F0}" srcId="{1618B424-54D7-488A-86D8-5A7D1BE02FCE}" destId="{C425C80B-0B07-4686-84ED-0B7DB5843D32}" srcOrd="0" destOrd="0" parTransId="{2D8C1713-69DB-4CF6-AF36-E22706173961}" sibTransId="{D31158AD-3D19-406F-A9BA-B0AC108AF139}"/>
    <dgm:cxn modelId="{D342BB8B-1740-4FF4-A2CB-5842AC159B5A}" type="presOf" srcId="{25B87242-DE8C-4400-8A95-EB62802D0E6C}" destId="{EC07F88C-9923-4A4A-B4BA-46A539B44723}" srcOrd="0" destOrd="0" presId="urn:microsoft.com/office/officeart/2005/8/layout/radial5"/>
    <dgm:cxn modelId="{CFA61991-BD21-47E4-9EE1-2E6B62F63ACA}" srcId="{1618B424-54D7-488A-86D8-5A7D1BE02FCE}" destId="{7C0FBD82-28E0-4B7A-9487-7C9EF4FFE85E}" srcOrd="5" destOrd="0" parTransId="{60DBD3BE-44B3-4FD9-82BF-E28A50638222}" sibTransId="{B5CEDC53-7CD1-4BC1-A8F6-196E5D91B25B}"/>
    <dgm:cxn modelId="{9EAD96A2-2938-428B-AC24-94E9F1E103DE}" type="presOf" srcId="{A83A2173-173C-4B6D-A6DB-CED4B57EF915}" destId="{74D534A5-23B5-4F0B-8625-B1B8EE454668}" srcOrd="0" destOrd="0" presId="urn:microsoft.com/office/officeart/2005/8/layout/radial5"/>
    <dgm:cxn modelId="{732D2CA8-DB43-4A32-9B26-029B1A3E60D3}" type="presOf" srcId="{979746C7-9849-4861-BFBB-22483081215F}" destId="{D4388D2C-A0F3-4DB3-A23F-6CA6F3D2FB07}" srcOrd="0" destOrd="0" presId="urn:microsoft.com/office/officeart/2005/8/layout/radial5"/>
    <dgm:cxn modelId="{700A96B5-9EF4-4B01-9E08-1236BBEBA7D2}" type="presOf" srcId="{456FB7B9-CAF0-48B3-B14C-A5A9D6F5AF9C}" destId="{08E0B9B3-6E4A-4960-BC0B-F3B23E4079D8}" srcOrd="0" destOrd="0" presId="urn:microsoft.com/office/officeart/2005/8/layout/radial5"/>
    <dgm:cxn modelId="{689D2CCB-BA00-450F-AC42-8AD0D228390E}" type="presOf" srcId="{4A959EAB-354F-4048-A3B1-5B302A8AA60A}" destId="{6C9653C6-5D27-484A-9D2E-657D773072AB}" srcOrd="1" destOrd="0" presId="urn:microsoft.com/office/officeart/2005/8/layout/radial5"/>
    <dgm:cxn modelId="{DEF8E4D8-9BBF-433C-AC5B-7E57AD469301}" type="presOf" srcId="{60DBD3BE-44B3-4FD9-82BF-E28A50638222}" destId="{A35FC079-1E2F-4469-89A2-2362458F3A55}" srcOrd="0" destOrd="0" presId="urn:microsoft.com/office/officeart/2005/8/layout/radial5"/>
    <dgm:cxn modelId="{A9FAB4E0-C171-4002-AE23-A7AAD34F4D37}" type="presOf" srcId="{F4D83D04-CA25-4DD3-8CA0-D43F3ABB9AF6}" destId="{DB4807C7-75DF-4116-89F5-392D0A54400C}" srcOrd="0" destOrd="0" presId="urn:microsoft.com/office/officeart/2005/8/layout/radial5"/>
    <dgm:cxn modelId="{50B2D1E2-405E-4950-82C2-B023591A81CF}" type="presOf" srcId="{A912398C-1B1A-4D95-91FD-0880449E56C4}" destId="{3E290C97-F122-4EAD-BA08-A9530145B133}" srcOrd="0" destOrd="0" presId="urn:microsoft.com/office/officeart/2005/8/layout/radial5"/>
    <dgm:cxn modelId="{AF2CB7F2-57F8-40DB-B444-599DD13035A9}" srcId="{1618B424-54D7-488A-86D8-5A7D1BE02FCE}" destId="{A912398C-1B1A-4D95-91FD-0880449E56C4}" srcOrd="1" destOrd="0" parTransId="{4A959EAB-354F-4048-A3B1-5B302A8AA60A}" sibTransId="{1F05FF01-9888-48C8-A0D9-CDEC350415DC}"/>
    <dgm:cxn modelId="{801EBA32-B20D-4A30-95A3-EEC7EDF32DE7}" type="presParOf" srcId="{DB4807C7-75DF-4116-89F5-392D0A54400C}" destId="{75BE44EB-63F9-4ED0-8FB0-A5DD740B6B64}" srcOrd="0" destOrd="0" presId="urn:microsoft.com/office/officeart/2005/8/layout/radial5"/>
    <dgm:cxn modelId="{8CE5135D-CAC5-4FCA-8492-5FBAB20C5048}" type="presParOf" srcId="{DB4807C7-75DF-4116-89F5-392D0A54400C}" destId="{753D0BEB-B412-4C32-99D4-773ECADA0AB9}" srcOrd="1" destOrd="0" presId="urn:microsoft.com/office/officeart/2005/8/layout/radial5"/>
    <dgm:cxn modelId="{A57AFD41-3FCC-4681-83A5-B382C92BF7A9}" type="presParOf" srcId="{753D0BEB-B412-4C32-99D4-773ECADA0AB9}" destId="{BD92F658-21E7-4D72-A412-E49DD280670B}" srcOrd="0" destOrd="0" presId="urn:microsoft.com/office/officeart/2005/8/layout/radial5"/>
    <dgm:cxn modelId="{84E21648-0B33-400F-B714-077DC2596DB9}" type="presParOf" srcId="{DB4807C7-75DF-4116-89F5-392D0A54400C}" destId="{B7B45D1B-2CF3-4516-9EFC-0EF191614E75}" srcOrd="2" destOrd="0" presId="urn:microsoft.com/office/officeart/2005/8/layout/radial5"/>
    <dgm:cxn modelId="{A7AD87FD-60F7-40FB-A82A-994C8FB72C69}" type="presParOf" srcId="{DB4807C7-75DF-4116-89F5-392D0A54400C}" destId="{9DAA546C-33C1-48A4-B2E2-EC63F96F4F52}" srcOrd="3" destOrd="0" presId="urn:microsoft.com/office/officeart/2005/8/layout/radial5"/>
    <dgm:cxn modelId="{7054444E-79DC-4CC8-8539-2A244D937E6F}" type="presParOf" srcId="{9DAA546C-33C1-48A4-B2E2-EC63F96F4F52}" destId="{6C9653C6-5D27-484A-9D2E-657D773072AB}" srcOrd="0" destOrd="0" presId="urn:microsoft.com/office/officeart/2005/8/layout/radial5"/>
    <dgm:cxn modelId="{A8D68078-AA54-41EA-954A-F68A707D260F}" type="presParOf" srcId="{DB4807C7-75DF-4116-89F5-392D0A54400C}" destId="{3E290C97-F122-4EAD-BA08-A9530145B133}" srcOrd="4" destOrd="0" presId="urn:microsoft.com/office/officeart/2005/8/layout/radial5"/>
    <dgm:cxn modelId="{CF655437-CA07-4D0A-A46C-490B5F13C817}" type="presParOf" srcId="{DB4807C7-75DF-4116-89F5-392D0A54400C}" destId="{63A1D172-E4FB-4781-813C-BBF11A08116F}" srcOrd="5" destOrd="0" presId="urn:microsoft.com/office/officeart/2005/8/layout/radial5"/>
    <dgm:cxn modelId="{DCC3BF22-A74E-4FB9-BDFD-1322D30BC340}" type="presParOf" srcId="{63A1D172-E4FB-4781-813C-BBF11A08116F}" destId="{043327E8-6689-470A-941F-4521A62A91F5}" srcOrd="0" destOrd="0" presId="urn:microsoft.com/office/officeart/2005/8/layout/radial5"/>
    <dgm:cxn modelId="{051DBA9C-FC2A-42F3-8F81-E3AD94B26D63}" type="presParOf" srcId="{DB4807C7-75DF-4116-89F5-392D0A54400C}" destId="{D4388D2C-A0F3-4DB3-A23F-6CA6F3D2FB07}" srcOrd="6" destOrd="0" presId="urn:microsoft.com/office/officeart/2005/8/layout/radial5"/>
    <dgm:cxn modelId="{A2083435-F94C-40E6-A262-95FDA31D7F7C}" type="presParOf" srcId="{DB4807C7-75DF-4116-89F5-392D0A54400C}" destId="{08E0B9B3-6E4A-4960-BC0B-F3B23E4079D8}" srcOrd="7" destOrd="0" presId="urn:microsoft.com/office/officeart/2005/8/layout/radial5"/>
    <dgm:cxn modelId="{E45836E4-5599-4E91-BA6B-BE31BE668B57}" type="presParOf" srcId="{08E0B9B3-6E4A-4960-BC0B-F3B23E4079D8}" destId="{0C296214-4419-4C3C-B290-C1E95D0AFFB7}" srcOrd="0" destOrd="0" presId="urn:microsoft.com/office/officeart/2005/8/layout/radial5"/>
    <dgm:cxn modelId="{85014A15-1799-4C3B-A533-61503749E513}" type="presParOf" srcId="{DB4807C7-75DF-4116-89F5-392D0A54400C}" destId="{74D534A5-23B5-4F0B-8625-B1B8EE454668}" srcOrd="8" destOrd="0" presId="urn:microsoft.com/office/officeart/2005/8/layout/radial5"/>
    <dgm:cxn modelId="{6B802601-B62E-44F9-A7E6-27F191DBABD8}" type="presParOf" srcId="{DB4807C7-75DF-4116-89F5-392D0A54400C}" destId="{EC07F88C-9923-4A4A-B4BA-46A539B44723}" srcOrd="9" destOrd="0" presId="urn:microsoft.com/office/officeart/2005/8/layout/radial5"/>
    <dgm:cxn modelId="{08FDF636-756C-4F14-AB12-34DF37862A88}" type="presParOf" srcId="{EC07F88C-9923-4A4A-B4BA-46A539B44723}" destId="{C06A35DD-454E-4EEF-B2A4-D8B9870C4E3A}" srcOrd="0" destOrd="0" presId="urn:microsoft.com/office/officeart/2005/8/layout/radial5"/>
    <dgm:cxn modelId="{01E42F1D-1D12-4178-952E-CD65715909F2}" type="presParOf" srcId="{DB4807C7-75DF-4116-89F5-392D0A54400C}" destId="{22C14EFB-563B-44F6-AA6C-DC9A260A3736}" srcOrd="10" destOrd="0" presId="urn:microsoft.com/office/officeart/2005/8/layout/radial5"/>
    <dgm:cxn modelId="{B7DE8F0E-58D6-44C0-A429-E513404C2DAD}" type="presParOf" srcId="{DB4807C7-75DF-4116-89F5-392D0A54400C}" destId="{A35FC079-1E2F-4469-89A2-2362458F3A55}" srcOrd="11" destOrd="0" presId="urn:microsoft.com/office/officeart/2005/8/layout/radial5"/>
    <dgm:cxn modelId="{867CC2F7-FC8B-4BAA-A244-8D08DBCD1A59}" type="presParOf" srcId="{A35FC079-1E2F-4469-89A2-2362458F3A55}" destId="{72B8B77D-0802-4403-9C22-2FD014017198}" srcOrd="0" destOrd="0" presId="urn:microsoft.com/office/officeart/2005/8/layout/radial5"/>
    <dgm:cxn modelId="{759DE558-1A2D-4221-9549-FF0CE8092EA0}" type="presParOf" srcId="{DB4807C7-75DF-4116-89F5-392D0A54400C}" destId="{F726CA85-4394-406D-9333-CA272995CBA9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endParaRPr lang="en-GB" dirty="0"/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Community Loan Fund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5D002D62-8A7A-4CFF-96A4-E9C3D3E057E5}">
      <dgm:prSet phldrT="[Text]"/>
      <dgm:spPr/>
      <dgm:t>
        <a:bodyPr/>
        <a:lstStyle/>
        <a:p>
          <a:r>
            <a:rPr lang="en-GB" dirty="0"/>
            <a:t>Start-up and Growth grants</a:t>
          </a:r>
        </a:p>
      </dgm:t>
    </dgm:pt>
    <dgm:pt modelId="{CFC71EE6-5E52-4D5D-B0E9-B73F37EDBA2F}" type="parTrans" cxnId="{ACEEBB1B-00A2-4306-8E52-EA1A6623DCF6}">
      <dgm:prSet/>
      <dgm:spPr/>
      <dgm:t>
        <a:bodyPr/>
        <a:lstStyle/>
        <a:p>
          <a:endParaRPr lang="en-GB"/>
        </a:p>
      </dgm:t>
    </dgm:pt>
    <dgm:pt modelId="{C0F6D03A-4AFB-4CA3-B375-10C2125F9890}" type="sibTrans" cxnId="{ACEEBB1B-00A2-4306-8E52-EA1A6623DCF6}">
      <dgm:prSet/>
      <dgm:spPr/>
      <dgm:t>
        <a:bodyPr/>
        <a:lstStyle/>
        <a:p>
          <a:endParaRPr lang="en-GB"/>
        </a:p>
      </dgm:t>
    </dgm:pt>
    <dgm:pt modelId="{8FE770B9-DADD-4AF7-98ED-3C73A2A0FB5A}">
      <dgm:prSet/>
      <dgm:spPr/>
      <dgm:t>
        <a:bodyPr/>
        <a:lstStyle/>
        <a:p>
          <a:r>
            <a:rPr lang="en-GB" dirty="0"/>
            <a:t>Small Loans Scheme</a:t>
          </a:r>
        </a:p>
      </dgm:t>
    </dgm:pt>
    <dgm:pt modelId="{19CE546F-67F1-4FD1-9D47-30AB2BFF67BD}" type="parTrans" cxnId="{1C336937-D118-454D-A6AD-762E0AABE1C9}">
      <dgm:prSet/>
      <dgm:spPr/>
      <dgm:t>
        <a:bodyPr/>
        <a:lstStyle/>
        <a:p>
          <a:endParaRPr lang="en-GB"/>
        </a:p>
      </dgm:t>
    </dgm:pt>
    <dgm:pt modelId="{AE8ECA3A-3BD0-46DE-8C16-5BADD8FC6750}" type="sibTrans" cxnId="{1C336937-D118-454D-A6AD-762E0AABE1C9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4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4"/>
      <dgm:spPr/>
    </dgm:pt>
    <dgm:pt modelId="{E961E8F1-2826-4419-B35C-601109B1E46A}" type="pres">
      <dgm:prSet presAssocID="{430F3398-714D-486A-A9BD-EAED9F005B08}" presName="node" presStyleLbl="node1" presStyleIdx="1" presStyleCnt="4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1" presStyleCnt="4"/>
      <dgm:spPr/>
    </dgm:pt>
    <dgm:pt modelId="{CDBE6B39-B92A-4BAB-BD3F-BB24771A2483}" type="pres">
      <dgm:prSet presAssocID="{8FE770B9-DADD-4AF7-98ED-3C73A2A0FB5A}" presName="node" presStyleLbl="node1" presStyleIdx="2" presStyleCnt="4">
        <dgm:presLayoutVars>
          <dgm:bulletEnabled val="1"/>
        </dgm:presLayoutVars>
      </dgm:prSet>
      <dgm:spPr/>
    </dgm:pt>
    <dgm:pt modelId="{B76236F9-9025-40BA-B617-AEDF943E4206}" type="pres">
      <dgm:prSet presAssocID="{8FE770B9-DADD-4AF7-98ED-3C73A2A0FB5A}" presName="spNode" presStyleCnt="0"/>
      <dgm:spPr/>
    </dgm:pt>
    <dgm:pt modelId="{32355A85-5E7A-425F-929F-3263BCE93B1D}" type="pres">
      <dgm:prSet presAssocID="{AE8ECA3A-3BD0-46DE-8C16-5BADD8FC6750}" presName="sibTrans" presStyleLbl="sibTrans1D1" presStyleIdx="2" presStyleCnt="4"/>
      <dgm:spPr/>
    </dgm:pt>
    <dgm:pt modelId="{59B1947A-167B-4FC6-81CF-86B1A297D1AE}" type="pres">
      <dgm:prSet presAssocID="{5D002D62-8A7A-4CFF-96A4-E9C3D3E057E5}" presName="node" presStyleLbl="node1" presStyleIdx="3" presStyleCnt="4">
        <dgm:presLayoutVars>
          <dgm:bulletEnabled val="1"/>
        </dgm:presLayoutVars>
      </dgm:prSet>
      <dgm:spPr/>
    </dgm:pt>
    <dgm:pt modelId="{F8DC91FB-4D72-40B9-ADA9-5FFA53F9AE6A}" type="pres">
      <dgm:prSet presAssocID="{5D002D62-8A7A-4CFF-96A4-E9C3D3E057E5}" presName="spNode" presStyleCnt="0"/>
      <dgm:spPr/>
    </dgm:pt>
    <dgm:pt modelId="{BA8CFC82-DCE9-4543-9A25-C064A5519839}" type="pres">
      <dgm:prSet presAssocID="{C0F6D03A-4AFB-4CA3-B375-10C2125F9890}" presName="sibTrans" presStyleLbl="sibTrans1D1" presStyleIdx="3" presStyleCnt="4"/>
      <dgm:spPr/>
    </dgm:pt>
  </dgm:ptLst>
  <dgm:cxnLst>
    <dgm:cxn modelId="{ACEEBB1B-00A2-4306-8E52-EA1A6623DCF6}" srcId="{1265E07D-F0FE-4A71-9717-D39A90994789}" destId="{5D002D62-8A7A-4CFF-96A4-E9C3D3E057E5}" srcOrd="3" destOrd="0" parTransId="{CFC71EE6-5E52-4D5D-B0E9-B73F37EDBA2F}" sibTransId="{C0F6D03A-4AFB-4CA3-B375-10C2125F9890}"/>
    <dgm:cxn modelId="{D9FD8727-1CDB-4D84-AD1B-C3EBB2469D69}" type="presOf" srcId="{C0F6D03A-4AFB-4CA3-B375-10C2125F9890}" destId="{BA8CFC82-DCE9-4543-9A25-C064A5519839}" srcOrd="0" destOrd="0" presId="urn:microsoft.com/office/officeart/2005/8/layout/cycle6"/>
    <dgm:cxn modelId="{1C336937-D118-454D-A6AD-762E0AABE1C9}" srcId="{1265E07D-F0FE-4A71-9717-D39A90994789}" destId="{8FE770B9-DADD-4AF7-98ED-3C73A2A0FB5A}" srcOrd="2" destOrd="0" parTransId="{19CE546F-67F1-4FD1-9D47-30AB2BFF67BD}" sibTransId="{AE8ECA3A-3BD0-46DE-8C16-5BADD8FC6750}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CFD5CF63-1A6D-4A74-A34F-8C8523AA7581}" type="presOf" srcId="{AE8ECA3A-3BD0-46DE-8C16-5BADD8FC6750}" destId="{32355A85-5E7A-425F-929F-3263BCE93B1D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1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AA89D5C0-93D1-498E-A5BE-8826E6BD6A8C}" type="presOf" srcId="{5D002D62-8A7A-4CFF-96A4-E9C3D3E057E5}" destId="{59B1947A-167B-4FC6-81CF-86B1A297D1AE}" srcOrd="0" destOrd="0" presId="urn:microsoft.com/office/officeart/2005/8/layout/cycle6"/>
    <dgm:cxn modelId="{A6077DE6-1980-4DBC-AB7C-D90B2AAE50BA}" type="presOf" srcId="{8FE770B9-DADD-4AF7-98ED-3C73A2A0FB5A}" destId="{CDBE6B39-B92A-4BAB-BD3F-BB24771A2483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646BF951-858C-4077-B1B4-E744118B57AE}" type="presParOf" srcId="{A3B884A5-9AE6-4CCE-B4D6-B74A797D156B}" destId="{E961E8F1-2826-4419-B35C-601109B1E46A}" srcOrd="3" destOrd="0" presId="urn:microsoft.com/office/officeart/2005/8/layout/cycle6"/>
    <dgm:cxn modelId="{49D4F4BF-FBDD-4BA1-A0CA-99296BC01C74}" type="presParOf" srcId="{A3B884A5-9AE6-4CCE-B4D6-B74A797D156B}" destId="{F93F52E5-B784-4959-AE7B-2F7F2B4146AF}" srcOrd="4" destOrd="0" presId="urn:microsoft.com/office/officeart/2005/8/layout/cycle6"/>
    <dgm:cxn modelId="{32E0026C-0B2B-4A5E-A306-AB654DE04A2A}" type="presParOf" srcId="{A3B884A5-9AE6-4CCE-B4D6-B74A797D156B}" destId="{3DCACC1A-ACEF-47AD-B8C5-86A2A19740F2}" srcOrd="5" destOrd="0" presId="urn:microsoft.com/office/officeart/2005/8/layout/cycle6"/>
    <dgm:cxn modelId="{D6AAE070-B76B-40F4-B39A-0A6CAFCE97B3}" type="presParOf" srcId="{A3B884A5-9AE6-4CCE-B4D6-B74A797D156B}" destId="{CDBE6B39-B92A-4BAB-BD3F-BB24771A2483}" srcOrd="6" destOrd="0" presId="urn:microsoft.com/office/officeart/2005/8/layout/cycle6"/>
    <dgm:cxn modelId="{8529469B-EB23-4C99-8629-2D1F2D187E0E}" type="presParOf" srcId="{A3B884A5-9AE6-4CCE-B4D6-B74A797D156B}" destId="{B76236F9-9025-40BA-B617-AEDF943E4206}" srcOrd="7" destOrd="0" presId="urn:microsoft.com/office/officeart/2005/8/layout/cycle6"/>
    <dgm:cxn modelId="{A7A81E33-330B-481A-B08A-6B1EF9A438A5}" type="presParOf" srcId="{A3B884A5-9AE6-4CCE-B4D6-B74A797D156B}" destId="{32355A85-5E7A-425F-929F-3263BCE93B1D}" srcOrd="8" destOrd="0" presId="urn:microsoft.com/office/officeart/2005/8/layout/cycle6"/>
    <dgm:cxn modelId="{D9C7CC6A-C7CB-4155-9745-C0FF89C34E14}" type="presParOf" srcId="{A3B884A5-9AE6-4CCE-B4D6-B74A797D156B}" destId="{59B1947A-167B-4FC6-81CF-86B1A297D1AE}" srcOrd="9" destOrd="0" presId="urn:microsoft.com/office/officeart/2005/8/layout/cycle6"/>
    <dgm:cxn modelId="{05C4FDB6-06C0-4301-A076-9209BA45ABE2}" type="presParOf" srcId="{A3B884A5-9AE6-4CCE-B4D6-B74A797D156B}" destId="{F8DC91FB-4D72-40B9-ADA9-5FFA53F9AE6A}" srcOrd="10" destOrd="0" presId="urn:microsoft.com/office/officeart/2005/8/layout/cycle6"/>
    <dgm:cxn modelId="{F406A4C4-F66B-4662-80B7-C685C4682AF8}" type="presParOf" srcId="{A3B884A5-9AE6-4CCE-B4D6-B74A797D156B}" destId="{BA8CFC82-DCE9-4543-9A25-C064A551983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r>
            <a:rPr lang="en-GB" dirty="0"/>
            <a:t>Start-up advice and support</a:t>
          </a:r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1:1 Advisory Support 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/>
      <dgm:t>
        <a:bodyPr/>
        <a:lstStyle/>
        <a:p>
          <a:r>
            <a:rPr lang="en-GB" dirty="0"/>
            <a:t>Growing business advice and support</a:t>
          </a:r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420F58E0-CB93-41B5-A47A-058754580739}">
      <dgm:prSet/>
      <dgm:spPr>
        <a:blipFill rotWithShape="0">
          <a:blip xmlns:r="http://schemas.openxmlformats.org/officeDocument/2006/relationships" r:embed="rId1"/>
          <a:srcRect/>
          <a:stretch>
            <a:fillRect l="-35000" r="-35000"/>
          </a:stretch>
        </a:blipFill>
      </dgm:spPr>
      <dgm:t>
        <a:bodyPr/>
        <a:lstStyle/>
        <a:p>
          <a:endParaRPr lang="en-GB"/>
        </a:p>
      </dgm:t>
    </dgm:pt>
    <dgm:pt modelId="{6A8536B5-9C0E-4992-A307-167F8196340D}" type="parTrans" cxnId="{F863F8EE-7FB2-445A-B75F-B6737FB99ACE}">
      <dgm:prSet/>
      <dgm:spPr/>
      <dgm:t>
        <a:bodyPr/>
        <a:lstStyle/>
        <a:p>
          <a:endParaRPr lang="en-GB"/>
        </a:p>
      </dgm:t>
    </dgm:pt>
    <dgm:pt modelId="{B28D00FA-BDAB-4244-B915-42B065A30312}" type="sibTrans" cxnId="{F863F8EE-7FB2-445A-B75F-B6737FB99ACE}">
      <dgm:prSet/>
      <dgm:spPr/>
      <dgm:t>
        <a:bodyPr/>
        <a:lstStyle/>
        <a:p>
          <a:endParaRPr lang="en-GB"/>
        </a:p>
      </dgm:t>
    </dgm:pt>
    <dgm:pt modelId="{B1B69D39-E32F-432A-8817-20B1817D83A6}">
      <dgm:prSet/>
      <dgm:spPr/>
      <dgm:t>
        <a:bodyPr/>
        <a:lstStyle/>
        <a:p>
          <a:r>
            <a:rPr lang="en-GB" dirty="0"/>
            <a:t>Online resources,  webinars and workshops</a:t>
          </a:r>
        </a:p>
      </dgm:t>
    </dgm:pt>
    <dgm:pt modelId="{C948AB8D-D2D4-4B44-BA07-3B5CF3D63226}" type="parTrans" cxnId="{579FB235-3DD0-4F55-B4BD-ACAF753C0B3F}">
      <dgm:prSet/>
      <dgm:spPr/>
      <dgm:t>
        <a:bodyPr/>
        <a:lstStyle/>
        <a:p>
          <a:endParaRPr lang="en-GB"/>
        </a:p>
      </dgm:t>
    </dgm:pt>
    <dgm:pt modelId="{86BCEDD5-950B-41C8-B398-EAE9086E57E9}" type="sibTrans" cxnId="{579FB235-3DD0-4F55-B4BD-ACAF753C0B3F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5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5"/>
      <dgm:spPr/>
    </dgm:pt>
    <dgm:pt modelId="{A493576E-F246-438C-9031-BDAA7E327A5A}" type="pres">
      <dgm:prSet presAssocID="{112C742F-D190-4A49-AD84-1478C5665E3C}" presName="node" presStyleLbl="node1" presStyleIdx="1" presStyleCnt="5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5"/>
      <dgm:spPr/>
    </dgm:pt>
    <dgm:pt modelId="{E961E8F1-2826-4419-B35C-601109B1E46A}" type="pres">
      <dgm:prSet presAssocID="{430F3398-714D-486A-A9BD-EAED9F005B08}" presName="node" presStyleLbl="node1" presStyleIdx="2" presStyleCnt="5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2" presStyleCnt="5"/>
      <dgm:spPr/>
    </dgm:pt>
    <dgm:pt modelId="{9867C282-8C9A-4A8C-B5A1-1932B4C0441D}" type="pres">
      <dgm:prSet presAssocID="{B1B69D39-E32F-432A-8817-20B1817D83A6}" presName="node" presStyleLbl="node1" presStyleIdx="3" presStyleCnt="5">
        <dgm:presLayoutVars>
          <dgm:bulletEnabled val="1"/>
        </dgm:presLayoutVars>
      </dgm:prSet>
      <dgm:spPr/>
    </dgm:pt>
    <dgm:pt modelId="{45E4B03C-0789-4363-8256-1B069C9C1E15}" type="pres">
      <dgm:prSet presAssocID="{B1B69D39-E32F-432A-8817-20B1817D83A6}" presName="spNode" presStyleCnt="0"/>
      <dgm:spPr/>
    </dgm:pt>
    <dgm:pt modelId="{27CBC0E6-72A8-4A3B-A660-DF2F7A58BD1D}" type="pres">
      <dgm:prSet presAssocID="{86BCEDD5-950B-41C8-B398-EAE9086E57E9}" presName="sibTrans" presStyleLbl="sibTrans1D1" presStyleIdx="3" presStyleCnt="5"/>
      <dgm:spPr/>
    </dgm:pt>
    <dgm:pt modelId="{89025549-C2DD-41BB-A415-9C3EFDB93B16}" type="pres">
      <dgm:prSet presAssocID="{420F58E0-CB93-41B5-A47A-058754580739}" presName="node" presStyleLbl="node1" presStyleIdx="4" presStyleCnt="5">
        <dgm:presLayoutVars>
          <dgm:bulletEnabled val="1"/>
        </dgm:presLayoutVars>
      </dgm:prSet>
      <dgm:spPr/>
    </dgm:pt>
    <dgm:pt modelId="{00EA2EEC-939C-4A87-B4B7-B72954352FE2}" type="pres">
      <dgm:prSet presAssocID="{420F58E0-CB93-41B5-A47A-058754580739}" presName="spNode" presStyleCnt="0"/>
      <dgm:spPr/>
    </dgm:pt>
    <dgm:pt modelId="{D3F87D2E-409D-4691-AD51-000B7AA1DFAE}" type="pres">
      <dgm:prSet presAssocID="{B28D00FA-BDAB-4244-B915-42B065A30312}" presName="sibTrans" presStyleLbl="sibTrans1D1" presStyleIdx="4" presStyleCnt="5"/>
      <dgm:spPr/>
    </dgm:pt>
  </dgm:ptLst>
  <dgm:cxnLst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579FB235-3DD0-4F55-B4BD-ACAF753C0B3F}" srcId="{1265E07D-F0FE-4A71-9717-D39A90994789}" destId="{B1B69D39-E32F-432A-8817-20B1817D83A6}" srcOrd="3" destOrd="0" parTransId="{C948AB8D-D2D4-4B44-BA07-3B5CF3D63226}" sibTransId="{86BCEDD5-950B-41C8-B398-EAE9086E57E9}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FB5EB478-6A07-4B3E-A3BD-8378133D22F8}" type="presOf" srcId="{B1B69D39-E32F-432A-8817-20B1817D83A6}" destId="{9867C282-8C9A-4A8C-B5A1-1932B4C0441D}" srcOrd="0" destOrd="0" presId="urn:microsoft.com/office/officeart/2005/8/layout/cycle6"/>
    <dgm:cxn modelId="{E093B08B-B27F-414D-AE42-B2A44F912B3B}" type="presOf" srcId="{86BCEDD5-950B-41C8-B398-EAE9086E57E9}" destId="{27CBC0E6-72A8-4A3B-A660-DF2F7A58BD1D}" srcOrd="0" destOrd="0" presId="urn:microsoft.com/office/officeart/2005/8/layout/cycle6"/>
    <dgm:cxn modelId="{C5E1FC91-C98D-4C5E-87D3-57ED6FBA49AA}" type="presOf" srcId="{420F58E0-CB93-41B5-A47A-058754580739}" destId="{89025549-C2DD-41BB-A415-9C3EFDB93B16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2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810DD2ED-E571-40A9-AB9E-7B7BE6855DAA}" type="presOf" srcId="{B28D00FA-BDAB-4244-B915-42B065A30312}" destId="{D3F87D2E-409D-4691-AD51-000B7AA1DFAE}" srcOrd="0" destOrd="0" presId="urn:microsoft.com/office/officeart/2005/8/layout/cycle6"/>
    <dgm:cxn modelId="{F863F8EE-7FB2-445A-B75F-B6737FB99ACE}" srcId="{1265E07D-F0FE-4A71-9717-D39A90994789}" destId="{420F58E0-CB93-41B5-A47A-058754580739}" srcOrd="4" destOrd="0" parTransId="{6A8536B5-9C0E-4992-A307-167F8196340D}" sibTransId="{B28D00FA-BDAB-4244-B915-42B065A30312}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646BF951-858C-4077-B1B4-E744118B57AE}" type="presParOf" srcId="{A3B884A5-9AE6-4CCE-B4D6-B74A797D156B}" destId="{E961E8F1-2826-4419-B35C-601109B1E46A}" srcOrd="6" destOrd="0" presId="urn:microsoft.com/office/officeart/2005/8/layout/cycle6"/>
    <dgm:cxn modelId="{49D4F4BF-FBDD-4BA1-A0CA-99296BC01C74}" type="presParOf" srcId="{A3B884A5-9AE6-4CCE-B4D6-B74A797D156B}" destId="{F93F52E5-B784-4959-AE7B-2F7F2B4146AF}" srcOrd="7" destOrd="0" presId="urn:microsoft.com/office/officeart/2005/8/layout/cycle6"/>
    <dgm:cxn modelId="{32E0026C-0B2B-4A5E-A306-AB654DE04A2A}" type="presParOf" srcId="{A3B884A5-9AE6-4CCE-B4D6-B74A797D156B}" destId="{3DCACC1A-ACEF-47AD-B8C5-86A2A19740F2}" srcOrd="8" destOrd="0" presId="urn:microsoft.com/office/officeart/2005/8/layout/cycle6"/>
    <dgm:cxn modelId="{2436A740-F153-4216-B533-57E53B5D1907}" type="presParOf" srcId="{A3B884A5-9AE6-4CCE-B4D6-B74A797D156B}" destId="{9867C282-8C9A-4A8C-B5A1-1932B4C0441D}" srcOrd="9" destOrd="0" presId="urn:microsoft.com/office/officeart/2005/8/layout/cycle6"/>
    <dgm:cxn modelId="{D1C22E7A-809A-4813-B103-1BFDF65538A7}" type="presParOf" srcId="{A3B884A5-9AE6-4CCE-B4D6-B74A797D156B}" destId="{45E4B03C-0789-4363-8256-1B069C9C1E15}" srcOrd="10" destOrd="0" presId="urn:microsoft.com/office/officeart/2005/8/layout/cycle6"/>
    <dgm:cxn modelId="{3FAE7DEC-44BF-4BEF-84C9-0D0085E373D6}" type="presParOf" srcId="{A3B884A5-9AE6-4CCE-B4D6-B74A797D156B}" destId="{27CBC0E6-72A8-4A3B-A660-DF2F7A58BD1D}" srcOrd="11" destOrd="0" presId="urn:microsoft.com/office/officeart/2005/8/layout/cycle6"/>
    <dgm:cxn modelId="{92376E98-E646-419A-B2BE-DD2D376B36C2}" type="presParOf" srcId="{A3B884A5-9AE6-4CCE-B4D6-B74A797D156B}" destId="{89025549-C2DD-41BB-A415-9C3EFDB93B16}" srcOrd="12" destOrd="0" presId="urn:microsoft.com/office/officeart/2005/8/layout/cycle6"/>
    <dgm:cxn modelId="{E9EC9BFC-4BC3-4886-B6CB-418D5C43722F}" type="presParOf" srcId="{A3B884A5-9AE6-4CCE-B4D6-B74A797D156B}" destId="{00EA2EEC-939C-4A87-B4B7-B72954352FE2}" srcOrd="13" destOrd="0" presId="urn:microsoft.com/office/officeart/2005/8/layout/cycle6"/>
    <dgm:cxn modelId="{A4992662-E59B-46C0-A894-F333B48AF8AF}" type="presParOf" srcId="{A3B884A5-9AE6-4CCE-B4D6-B74A797D156B}" destId="{D3F87D2E-409D-4691-AD51-000B7AA1DFA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r>
            <a:rPr lang="en-GB" dirty="0"/>
            <a:t>Key worker advice and support</a:t>
          </a:r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HERO - Employers Incentive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5D002D62-8A7A-4CFF-96A4-E9C3D3E057E5}">
      <dgm:prSet phldrT="[Text]"/>
      <dgm:spPr/>
      <dgm:t>
        <a:bodyPr/>
        <a:lstStyle/>
        <a:p>
          <a:r>
            <a:rPr lang="en-GB" dirty="0"/>
            <a:t>Paid Work Placements</a:t>
          </a:r>
        </a:p>
      </dgm:t>
    </dgm:pt>
    <dgm:pt modelId="{CFC71EE6-5E52-4D5D-B0E9-B73F37EDBA2F}" type="parTrans" cxnId="{ACEEBB1B-00A2-4306-8E52-EA1A6623DCF6}">
      <dgm:prSet/>
      <dgm:spPr/>
      <dgm:t>
        <a:bodyPr/>
        <a:lstStyle/>
        <a:p>
          <a:endParaRPr lang="en-GB"/>
        </a:p>
      </dgm:t>
    </dgm:pt>
    <dgm:pt modelId="{C0F6D03A-4AFB-4CA3-B375-10C2125F9890}" type="sibTrans" cxnId="{ACEEBB1B-00A2-4306-8E52-EA1A6623DCF6}">
      <dgm:prSet/>
      <dgm:spPr/>
      <dgm:t>
        <a:bodyPr/>
        <a:lstStyle/>
        <a:p>
          <a:endParaRPr lang="en-GB"/>
        </a:p>
      </dgm:t>
    </dgm:pt>
    <dgm:pt modelId="{4544ED59-988F-426E-979A-4F0CE011AB7C}">
      <dgm:prSet phldrT="[Text]"/>
      <dgm:spPr/>
      <dgm:t>
        <a:bodyPr/>
        <a:lstStyle/>
        <a:p>
          <a:r>
            <a:rPr lang="en-GB" dirty="0"/>
            <a:t>Highland Employability Service</a:t>
          </a:r>
        </a:p>
      </dgm:t>
    </dgm:pt>
    <dgm:pt modelId="{13040B1C-2803-42F3-A4AE-40F27B2C42BA}" type="parTrans" cxnId="{4ADFAFDD-DE4E-439C-B71F-F5E0FA2B19BD}">
      <dgm:prSet/>
      <dgm:spPr/>
      <dgm:t>
        <a:bodyPr/>
        <a:lstStyle/>
        <a:p>
          <a:endParaRPr lang="en-GB"/>
        </a:p>
      </dgm:t>
    </dgm:pt>
    <dgm:pt modelId="{FF4F0BFF-2042-4030-8627-F84EB58E851E}" type="sibTrans" cxnId="{4ADFAFDD-DE4E-439C-B71F-F5E0FA2B19BD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/>
      <dgm:t>
        <a:bodyPr/>
        <a:lstStyle/>
        <a:p>
          <a:r>
            <a:rPr lang="en-GB" dirty="0"/>
            <a:t>Contracted client services, activities and courses</a:t>
          </a:r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5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5"/>
      <dgm:spPr/>
    </dgm:pt>
    <dgm:pt modelId="{A493576E-F246-438C-9031-BDAA7E327A5A}" type="pres">
      <dgm:prSet presAssocID="{112C742F-D190-4A49-AD84-1478C5665E3C}" presName="node" presStyleLbl="node1" presStyleIdx="1" presStyleCnt="5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5"/>
      <dgm:spPr/>
    </dgm:pt>
    <dgm:pt modelId="{E961E8F1-2826-4419-B35C-601109B1E46A}" type="pres">
      <dgm:prSet presAssocID="{430F3398-714D-486A-A9BD-EAED9F005B08}" presName="node" presStyleLbl="node1" presStyleIdx="2" presStyleCnt="5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2" presStyleCnt="5"/>
      <dgm:spPr/>
    </dgm:pt>
    <dgm:pt modelId="{59B1947A-167B-4FC6-81CF-86B1A297D1AE}" type="pres">
      <dgm:prSet presAssocID="{5D002D62-8A7A-4CFF-96A4-E9C3D3E057E5}" presName="node" presStyleLbl="node1" presStyleIdx="3" presStyleCnt="5">
        <dgm:presLayoutVars>
          <dgm:bulletEnabled val="1"/>
        </dgm:presLayoutVars>
      </dgm:prSet>
      <dgm:spPr/>
    </dgm:pt>
    <dgm:pt modelId="{F8DC91FB-4D72-40B9-ADA9-5FFA53F9AE6A}" type="pres">
      <dgm:prSet presAssocID="{5D002D62-8A7A-4CFF-96A4-E9C3D3E057E5}" presName="spNode" presStyleCnt="0"/>
      <dgm:spPr/>
    </dgm:pt>
    <dgm:pt modelId="{BA8CFC82-DCE9-4543-9A25-C064A5519839}" type="pres">
      <dgm:prSet presAssocID="{C0F6D03A-4AFB-4CA3-B375-10C2125F9890}" presName="sibTrans" presStyleLbl="sibTrans1D1" presStyleIdx="3" presStyleCnt="5"/>
      <dgm:spPr/>
    </dgm:pt>
    <dgm:pt modelId="{8B4BFACB-5928-4260-A900-5238296FCD5F}" type="pres">
      <dgm:prSet presAssocID="{4544ED59-988F-426E-979A-4F0CE011AB7C}" presName="node" presStyleLbl="node1" presStyleIdx="4" presStyleCnt="5">
        <dgm:presLayoutVars>
          <dgm:bulletEnabled val="1"/>
        </dgm:presLayoutVars>
      </dgm:prSet>
      <dgm:spPr/>
    </dgm:pt>
    <dgm:pt modelId="{8F8A92C2-C2E4-44DF-B741-1BEAAD4FAF7A}" type="pres">
      <dgm:prSet presAssocID="{4544ED59-988F-426E-979A-4F0CE011AB7C}" presName="spNode" presStyleCnt="0"/>
      <dgm:spPr/>
    </dgm:pt>
    <dgm:pt modelId="{17B2307C-F691-405B-B9E6-84E74B1758C5}" type="pres">
      <dgm:prSet presAssocID="{FF4F0BFF-2042-4030-8627-F84EB58E851E}" presName="sibTrans" presStyleLbl="sibTrans1D1" presStyleIdx="4" presStyleCnt="5"/>
      <dgm:spPr/>
    </dgm:pt>
  </dgm:ptLst>
  <dgm:cxnLst>
    <dgm:cxn modelId="{ACEEBB1B-00A2-4306-8E52-EA1A6623DCF6}" srcId="{1265E07D-F0FE-4A71-9717-D39A90994789}" destId="{5D002D62-8A7A-4CFF-96A4-E9C3D3E057E5}" srcOrd="3" destOrd="0" parTransId="{CFC71EE6-5E52-4D5D-B0E9-B73F37EDBA2F}" sibTransId="{C0F6D03A-4AFB-4CA3-B375-10C2125F9890}"/>
    <dgm:cxn modelId="{D9FD8727-1CDB-4D84-AD1B-C3EBB2469D69}" type="presOf" srcId="{C0F6D03A-4AFB-4CA3-B375-10C2125F9890}" destId="{BA8CFC82-DCE9-4543-9A25-C064A5519839}" srcOrd="0" destOrd="0" presId="urn:microsoft.com/office/officeart/2005/8/layout/cycle6"/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32C02785-8FB5-45C3-B7D9-A149106EE6E9}" type="presOf" srcId="{FF4F0BFF-2042-4030-8627-F84EB58E851E}" destId="{17B2307C-F691-405B-B9E6-84E74B1758C5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2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AA89D5C0-93D1-498E-A5BE-8826E6BD6A8C}" type="presOf" srcId="{5D002D62-8A7A-4CFF-96A4-E9C3D3E057E5}" destId="{59B1947A-167B-4FC6-81CF-86B1A297D1AE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4ADFAFDD-DE4E-439C-B71F-F5E0FA2B19BD}" srcId="{1265E07D-F0FE-4A71-9717-D39A90994789}" destId="{4544ED59-988F-426E-979A-4F0CE011AB7C}" srcOrd="4" destOrd="0" parTransId="{13040B1C-2803-42F3-A4AE-40F27B2C42BA}" sibTransId="{FF4F0BFF-2042-4030-8627-F84EB58E851E}"/>
    <dgm:cxn modelId="{60EE38F3-4A0D-4555-B9C6-63F670FB16B4}" type="presOf" srcId="{4544ED59-988F-426E-979A-4F0CE011AB7C}" destId="{8B4BFACB-5928-4260-A900-5238296FCD5F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646BF951-858C-4077-B1B4-E744118B57AE}" type="presParOf" srcId="{A3B884A5-9AE6-4CCE-B4D6-B74A797D156B}" destId="{E961E8F1-2826-4419-B35C-601109B1E46A}" srcOrd="6" destOrd="0" presId="urn:microsoft.com/office/officeart/2005/8/layout/cycle6"/>
    <dgm:cxn modelId="{49D4F4BF-FBDD-4BA1-A0CA-99296BC01C74}" type="presParOf" srcId="{A3B884A5-9AE6-4CCE-B4D6-B74A797D156B}" destId="{F93F52E5-B784-4959-AE7B-2F7F2B4146AF}" srcOrd="7" destOrd="0" presId="urn:microsoft.com/office/officeart/2005/8/layout/cycle6"/>
    <dgm:cxn modelId="{32E0026C-0B2B-4A5E-A306-AB654DE04A2A}" type="presParOf" srcId="{A3B884A5-9AE6-4CCE-B4D6-B74A797D156B}" destId="{3DCACC1A-ACEF-47AD-B8C5-86A2A19740F2}" srcOrd="8" destOrd="0" presId="urn:microsoft.com/office/officeart/2005/8/layout/cycle6"/>
    <dgm:cxn modelId="{D9C7CC6A-C7CB-4155-9745-C0FF89C34E14}" type="presParOf" srcId="{A3B884A5-9AE6-4CCE-B4D6-B74A797D156B}" destId="{59B1947A-167B-4FC6-81CF-86B1A297D1AE}" srcOrd="9" destOrd="0" presId="urn:microsoft.com/office/officeart/2005/8/layout/cycle6"/>
    <dgm:cxn modelId="{05C4FDB6-06C0-4301-A076-9209BA45ABE2}" type="presParOf" srcId="{A3B884A5-9AE6-4CCE-B4D6-B74A797D156B}" destId="{F8DC91FB-4D72-40B9-ADA9-5FFA53F9AE6A}" srcOrd="10" destOrd="0" presId="urn:microsoft.com/office/officeart/2005/8/layout/cycle6"/>
    <dgm:cxn modelId="{F406A4C4-F66B-4662-80B7-C685C4682AF8}" type="presParOf" srcId="{A3B884A5-9AE6-4CCE-B4D6-B74A797D156B}" destId="{BA8CFC82-DCE9-4543-9A25-C064A5519839}" srcOrd="11" destOrd="0" presId="urn:microsoft.com/office/officeart/2005/8/layout/cycle6"/>
    <dgm:cxn modelId="{9707C1C9-48BE-40A0-8204-8A3611055225}" type="presParOf" srcId="{A3B884A5-9AE6-4CCE-B4D6-B74A797D156B}" destId="{8B4BFACB-5928-4260-A900-5238296FCD5F}" srcOrd="12" destOrd="0" presId="urn:microsoft.com/office/officeart/2005/8/layout/cycle6"/>
    <dgm:cxn modelId="{850E072E-AC29-4317-B5F0-91D39741BE33}" type="presParOf" srcId="{A3B884A5-9AE6-4CCE-B4D6-B74A797D156B}" destId="{8F8A92C2-C2E4-44DF-B741-1BEAAD4FAF7A}" srcOrd="13" destOrd="0" presId="urn:microsoft.com/office/officeart/2005/8/layout/cycle6"/>
    <dgm:cxn modelId="{9D201BF9-F969-4FB4-A10C-284316BCEDF8}" type="presParOf" srcId="{A3B884A5-9AE6-4CCE-B4D6-B74A797D156B}" destId="{17B2307C-F691-405B-B9E6-84E74B1758C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r>
            <a:rPr lang="en-GB" dirty="0"/>
            <a:t>Tourism support and strategic infra.</a:t>
          </a:r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Events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5D002D62-8A7A-4CFF-96A4-E9C3D3E057E5}">
      <dgm:prSet phldrT="[Text]"/>
      <dgm:spPr/>
      <dgm:t>
        <a:bodyPr/>
        <a:lstStyle/>
        <a:p>
          <a:r>
            <a:rPr lang="en-GB" dirty="0"/>
            <a:t>Area Promotion</a:t>
          </a:r>
        </a:p>
      </dgm:t>
    </dgm:pt>
    <dgm:pt modelId="{CFC71EE6-5E52-4D5D-B0E9-B73F37EDBA2F}" type="parTrans" cxnId="{ACEEBB1B-00A2-4306-8E52-EA1A6623DCF6}">
      <dgm:prSet/>
      <dgm:spPr/>
      <dgm:t>
        <a:bodyPr/>
        <a:lstStyle/>
        <a:p>
          <a:endParaRPr lang="en-GB"/>
        </a:p>
      </dgm:t>
    </dgm:pt>
    <dgm:pt modelId="{C0F6D03A-4AFB-4CA3-B375-10C2125F9890}" type="sibTrans" cxnId="{ACEEBB1B-00A2-4306-8E52-EA1A6623DCF6}">
      <dgm:prSet/>
      <dgm:spPr/>
      <dgm:t>
        <a:bodyPr/>
        <a:lstStyle/>
        <a:p>
          <a:endParaRPr lang="en-GB"/>
        </a:p>
      </dgm:t>
    </dgm:pt>
    <dgm:pt modelId="{4544ED59-988F-426E-979A-4F0CE011AB7C}">
      <dgm:prSet phldrT="[Text]"/>
      <dgm:spPr/>
      <dgm:t>
        <a:bodyPr/>
        <a:lstStyle/>
        <a:p>
          <a:r>
            <a:rPr lang="en-GB" dirty="0"/>
            <a:t>Talent Attraction</a:t>
          </a:r>
        </a:p>
      </dgm:t>
    </dgm:pt>
    <dgm:pt modelId="{13040B1C-2803-42F3-A4AE-40F27B2C42BA}" type="parTrans" cxnId="{4ADFAFDD-DE4E-439C-B71F-F5E0FA2B19BD}">
      <dgm:prSet/>
      <dgm:spPr/>
      <dgm:t>
        <a:bodyPr/>
        <a:lstStyle/>
        <a:p>
          <a:endParaRPr lang="en-GB"/>
        </a:p>
      </dgm:t>
    </dgm:pt>
    <dgm:pt modelId="{FF4F0BFF-2042-4030-8627-F84EB58E851E}" type="sibTrans" cxnId="{4ADFAFDD-DE4E-439C-B71F-F5E0FA2B19BD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/>
      <dgm:t>
        <a:bodyPr/>
        <a:lstStyle/>
        <a:p>
          <a:r>
            <a:rPr lang="en-GB" dirty="0"/>
            <a:t>Film </a:t>
          </a:r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5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5"/>
      <dgm:spPr/>
    </dgm:pt>
    <dgm:pt modelId="{A493576E-F246-438C-9031-BDAA7E327A5A}" type="pres">
      <dgm:prSet presAssocID="{112C742F-D190-4A49-AD84-1478C5665E3C}" presName="node" presStyleLbl="node1" presStyleIdx="1" presStyleCnt="5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5"/>
      <dgm:spPr/>
    </dgm:pt>
    <dgm:pt modelId="{E961E8F1-2826-4419-B35C-601109B1E46A}" type="pres">
      <dgm:prSet presAssocID="{430F3398-714D-486A-A9BD-EAED9F005B08}" presName="node" presStyleLbl="node1" presStyleIdx="2" presStyleCnt="5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2" presStyleCnt="5"/>
      <dgm:spPr/>
    </dgm:pt>
    <dgm:pt modelId="{59B1947A-167B-4FC6-81CF-86B1A297D1AE}" type="pres">
      <dgm:prSet presAssocID="{5D002D62-8A7A-4CFF-96A4-E9C3D3E057E5}" presName="node" presStyleLbl="node1" presStyleIdx="3" presStyleCnt="5">
        <dgm:presLayoutVars>
          <dgm:bulletEnabled val="1"/>
        </dgm:presLayoutVars>
      </dgm:prSet>
      <dgm:spPr/>
    </dgm:pt>
    <dgm:pt modelId="{F8DC91FB-4D72-40B9-ADA9-5FFA53F9AE6A}" type="pres">
      <dgm:prSet presAssocID="{5D002D62-8A7A-4CFF-96A4-E9C3D3E057E5}" presName="spNode" presStyleCnt="0"/>
      <dgm:spPr/>
    </dgm:pt>
    <dgm:pt modelId="{BA8CFC82-DCE9-4543-9A25-C064A5519839}" type="pres">
      <dgm:prSet presAssocID="{C0F6D03A-4AFB-4CA3-B375-10C2125F9890}" presName="sibTrans" presStyleLbl="sibTrans1D1" presStyleIdx="3" presStyleCnt="5"/>
      <dgm:spPr/>
    </dgm:pt>
    <dgm:pt modelId="{8B4BFACB-5928-4260-A900-5238296FCD5F}" type="pres">
      <dgm:prSet presAssocID="{4544ED59-988F-426E-979A-4F0CE011AB7C}" presName="node" presStyleLbl="node1" presStyleIdx="4" presStyleCnt="5">
        <dgm:presLayoutVars>
          <dgm:bulletEnabled val="1"/>
        </dgm:presLayoutVars>
      </dgm:prSet>
      <dgm:spPr/>
    </dgm:pt>
    <dgm:pt modelId="{8F8A92C2-C2E4-44DF-B741-1BEAAD4FAF7A}" type="pres">
      <dgm:prSet presAssocID="{4544ED59-988F-426E-979A-4F0CE011AB7C}" presName="spNode" presStyleCnt="0"/>
      <dgm:spPr/>
    </dgm:pt>
    <dgm:pt modelId="{17B2307C-F691-405B-B9E6-84E74B1758C5}" type="pres">
      <dgm:prSet presAssocID="{FF4F0BFF-2042-4030-8627-F84EB58E851E}" presName="sibTrans" presStyleLbl="sibTrans1D1" presStyleIdx="4" presStyleCnt="5"/>
      <dgm:spPr/>
    </dgm:pt>
  </dgm:ptLst>
  <dgm:cxnLst>
    <dgm:cxn modelId="{ACEEBB1B-00A2-4306-8E52-EA1A6623DCF6}" srcId="{1265E07D-F0FE-4A71-9717-D39A90994789}" destId="{5D002D62-8A7A-4CFF-96A4-E9C3D3E057E5}" srcOrd="3" destOrd="0" parTransId="{CFC71EE6-5E52-4D5D-B0E9-B73F37EDBA2F}" sibTransId="{C0F6D03A-4AFB-4CA3-B375-10C2125F9890}"/>
    <dgm:cxn modelId="{D9FD8727-1CDB-4D84-AD1B-C3EBB2469D69}" type="presOf" srcId="{C0F6D03A-4AFB-4CA3-B375-10C2125F9890}" destId="{BA8CFC82-DCE9-4543-9A25-C064A5519839}" srcOrd="0" destOrd="0" presId="urn:microsoft.com/office/officeart/2005/8/layout/cycle6"/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32C02785-8FB5-45C3-B7D9-A149106EE6E9}" type="presOf" srcId="{FF4F0BFF-2042-4030-8627-F84EB58E851E}" destId="{17B2307C-F691-405B-B9E6-84E74B1758C5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2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AA89D5C0-93D1-498E-A5BE-8826E6BD6A8C}" type="presOf" srcId="{5D002D62-8A7A-4CFF-96A4-E9C3D3E057E5}" destId="{59B1947A-167B-4FC6-81CF-86B1A297D1AE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4ADFAFDD-DE4E-439C-B71F-F5E0FA2B19BD}" srcId="{1265E07D-F0FE-4A71-9717-D39A90994789}" destId="{4544ED59-988F-426E-979A-4F0CE011AB7C}" srcOrd="4" destOrd="0" parTransId="{13040B1C-2803-42F3-A4AE-40F27B2C42BA}" sibTransId="{FF4F0BFF-2042-4030-8627-F84EB58E851E}"/>
    <dgm:cxn modelId="{60EE38F3-4A0D-4555-B9C6-63F670FB16B4}" type="presOf" srcId="{4544ED59-988F-426E-979A-4F0CE011AB7C}" destId="{8B4BFACB-5928-4260-A900-5238296FCD5F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646BF951-858C-4077-B1B4-E744118B57AE}" type="presParOf" srcId="{A3B884A5-9AE6-4CCE-B4D6-B74A797D156B}" destId="{E961E8F1-2826-4419-B35C-601109B1E46A}" srcOrd="6" destOrd="0" presId="urn:microsoft.com/office/officeart/2005/8/layout/cycle6"/>
    <dgm:cxn modelId="{49D4F4BF-FBDD-4BA1-A0CA-99296BC01C74}" type="presParOf" srcId="{A3B884A5-9AE6-4CCE-B4D6-B74A797D156B}" destId="{F93F52E5-B784-4959-AE7B-2F7F2B4146AF}" srcOrd="7" destOrd="0" presId="urn:microsoft.com/office/officeart/2005/8/layout/cycle6"/>
    <dgm:cxn modelId="{32E0026C-0B2B-4A5E-A306-AB654DE04A2A}" type="presParOf" srcId="{A3B884A5-9AE6-4CCE-B4D6-B74A797D156B}" destId="{3DCACC1A-ACEF-47AD-B8C5-86A2A19740F2}" srcOrd="8" destOrd="0" presId="urn:microsoft.com/office/officeart/2005/8/layout/cycle6"/>
    <dgm:cxn modelId="{D9C7CC6A-C7CB-4155-9745-C0FF89C34E14}" type="presParOf" srcId="{A3B884A5-9AE6-4CCE-B4D6-B74A797D156B}" destId="{59B1947A-167B-4FC6-81CF-86B1A297D1AE}" srcOrd="9" destOrd="0" presId="urn:microsoft.com/office/officeart/2005/8/layout/cycle6"/>
    <dgm:cxn modelId="{05C4FDB6-06C0-4301-A076-9209BA45ABE2}" type="presParOf" srcId="{A3B884A5-9AE6-4CCE-B4D6-B74A797D156B}" destId="{F8DC91FB-4D72-40B9-ADA9-5FFA53F9AE6A}" srcOrd="10" destOrd="0" presId="urn:microsoft.com/office/officeart/2005/8/layout/cycle6"/>
    <dgm:cxn modelId="{F406A4C4-F66B-4662-80B7-C685C4682AF8}" type="presParOf" srcId="{A3B884A5-9AE6-4CCE-B4D6-B74A797D156B}" destId="{BA8CFC82-DCE9-4543-9A25-C064A5519839}" srcOrd="11" destOrd="0" presId="urn:microsoft.com/office/officeart/2005/8/layout/cycle6"/>
    <dgm:cxn modelId="{9707C1C9-48BE-40A0-8204-8A3611055225}" type="presParOf" srcId="{A3B884A5-9AE6-4CCE-B4D6-B74A797D156B}" destId="{8B4BFACB-5928-4260-A900-5238296FCD5F}" srcOrd="12" destOrd="0" presId="urn:microsoft.com/office/officeart/2005/8/layout/cycle6"/>
    <dgm:cxn modelId="{850E072E-AC29-4317-B5F0-91D39741BE33}" type="presParOf" srcId="{A3B884A5-9AE6-4CCE-B4D6-B74A797D156B}" destId="{8F8A92C2-C2E4-44DF-B741-1BEAAD4FAF7A}" srcOrd="13" destOrd="0" presId="urn:microsoft.com/office/officeart/2005/8/layout/cycle6"/>
    <dgm:cxn modelId="{9D201BF9-F969-4FB4-A10C-284316BCEDF8}" type="presParOf" srcId="{A3B884A5-9AE6-4CCE-B4D6-B74A797D156B}" destId="{17B2307C-F691-405B-B9E6-84E74B1758C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/>
      <dgm:t>
        <a:bodyPr/>
        <a:lstStyle/>
        <a:p>
          <a:r>
            <a:rPr lang="en-GB" dirty="0"/>
            <a:t>Engagement, planning and project development</a:t>
          </a:r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Project and grant management 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4544ED59-988F-426E-979A-4F0CE011AB7C}">
      <dgm:prSet phldrT="[Text]"/>
      <dgm:spPr/>
      <dgm:t>
        <a:bodyPr/>
        <a:lstStyle/>
        <a:p>
          <a:r>
            <a:rPr lang="en-GB" dirty="0"/>
            <a:t>Progress, measurement and reporting</a:t>
          </a:r>
        </a:p>
      </dgm:t>
    </dgm:pt>
    <dgm:pt modelId="{13040B1C-2803-42F3-A4AE-40F27B2C42BA}" type="parTrans" cxnId="{4ADFAFDD-DE4E-439C-B71F-F5E0FA2B19BD}">
      <dgm:prSet/>
      <dgm:spPr/>
      <dgm:t>
        <a:bodyPr/>
        <a:lstStyle/>
        <a:p>
          <a:endParaRPr lang="en-GB"/>
        </a:p>
      </dgm:t>
    </dgm:pt>
    <dgm:pt modelId="{FF4F0BFF-2042-4030-8627-F84EB58E851E}" type="sibTrans" cxnId="{4ADFAFDD-DE4E-439C-B71F-F5E0FA2B19BD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/>
      <dgm:t>
        <a:bodyPr/>
        <a:lstStyle/>
        <a:p>
          <a:r>
            <a:rPr lang="en-GB" dirty="0"/>
            <a:t>Project assessment and decision-making</a:t>
          </a:r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4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4"/>
      <dgm:spPr/>
    </dgm:pt>
    <dgm:pt modelId="{A493576E-F246-438C-9031-BDAA7E327A5A}" type="pres">
      <dgm:prSet presAssocID="{112C742F-D190-4A49-AD84-1478C5665E3C}" presName="node" presStyleLbl="node1" presStyleIdx="1" presStyleCnt="4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4"/>
      <dgm:spPr/>
    </dgm:pt>
    <dgm:pt modelId="{E961E8F1-2826-4419-B35C-601109B1E46A}" type="pres">
      <dgm:prSet presAssocID="{430F3398-714D-486A-A9BD-EAED9F005B08}" presName="node" presStyleLbl="node1" presStyleIdx="2" presStyleCnt="4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2" presStyleCnt="4"/>
      <dgm:spPr/>
    </dgm:pt>
    <dgm:pt modelId="{8B4BFACB-5928-4260-A900-5238296FCD5F}" type="pres">
      <dgm:prSet presAssocID="{4544ED59-988F-426E-979A-4F0CE011AB7C}" presName="node" presStyleLbl="node1" presStyleIdx="3" presStyleCnt="4">
        <dgm:presLayoutVars>
          <dgm:bulletEnabled val="1"/>
        </dgm:presLayoutVars>
      </dgm:prSet>
      <dgm:spPr/>
    </dgm:pt>
    <dgm:pt modelId="{8F8A92C2-C2E4-44DF-B741-1BEAAD4FAF7A}" type="pres">
      <dgm:prSet presAssocID="{4544ED59-988F-426E-979A-4F0CE011AB7C}" presName="spNode" presStyleCnt="0"/>
      <dgm:spPr/>
    </dgm:pt>
    <dgm:pt modelId="{17B2307C-F691-405B-B9E6-84E74B1758C5}" type="pres">
      <dgm:prSet presAssocID="{FF4F0BFF-2042-4030-8627-F84EB58E851E}" presName="sibTrans" presStyleLbl="sibTrans1D1" presStyleIdx="3" presStyleCnt="4"/>
      <dgm:spPr/>
    </dgm:pt>
  </dgm:ptLst>
  <dgm:cxnLst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32C02785-8FB5-45C3-B7D9-A149106EE6E9}" type="presOf" srcId="{FF4F0BFF-2042-4030-8627-F84EB58E851E}" destId="{17B2307C-F691-405B-B9E6-84E74B1758C5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F6C9AEB0-0B68-4778-898D-452034D8D774}" srcId="{1265E07D-F0FE-4A71-9717-D39A90994789}" destId="{430F3398-714D-486A-A9BD-EAED9F005B08}" srcOrd="2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4ADFAFDD-DE4E-439C-B71F-F5E0FA2B19BD}" srcId="{1265E07D-F0FE-4A71-9717-D39A90994789}" destId="{4544ED59-988F-426E-979A-4F0CE011AB7C}" srcOrd="3" destOrd="0" parTransId="{13040B1C-2803-42F3-A4AE-40F27B2C42BA}" sibTransId="{FF4F0BFF-2042-4030-8627-F84EB58E851E}"/>
    <dgm:cxn modelId="{60EE38F3-4A0D-4555-B9C6-63F670FB16B4}" type="presOf" srcId="{4544ED59-988F-426E-979A-4F0CE011AB7C}" destId="{8B4BFACB-5928-4260-A900-5238296FCD5F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646BF951-858C-4077-B1B4-E744118B57AE}" type="presParOf" srcId="{A3B884A5-9AE6-4CCE-B4D6-B74A797D156B}" destId="{E961E8F1-2826-4419-B35C-601109B1E46A}" srcOrd="6" destOrd="0" presId="urn:microsoft.com/office/officeart/2005/8/layout/cycle6"/>
    <dgm:cxn modelId="{49D4F4BF-FBDD-4BA1-A0CA-99296BC01C74}" type="presParOf" srcId="{A3B884A5-9AE6-4CCE-B4D6-B74A797D156B}" destId="{F93F52E5-B784-4959-AE7B-2F7F2B4146AF}" srcOrd="7" destOrd="0" presId="urn:microsoft.com/office/officeart/2005/8/layout/cycle6"/>
    <dgm:cxn modelId="{32E0026C-0B2B-4A5E-A306-AB654DE04A2A}" type="presParOf" srcId="{A3B884A5-9AE6-4CCE-B4D6-B74A797D156B}" destId="{3DCACC1A-ACEF-47AD-B8C5-86A2A19740F2}" srcOrd="8" destOrd="0" presId="urn:microsoft.com/office/officeart/2005/8/layout/cycle6"/>
    <dgm:cxn modelId="{9707C1C9-48BE-40A0-8204-8A3611055225}" type="presParOf" srcId="{A3B884A5-9AE6-4CCE-B4D6-B74A797D156B}" destId="{8B4BFACB-5928-4260-A900-5238296FCD5F}" srcOrd="9" destOrd="0" presId="urn:microsoft.com/office/officeart/2005/8/layout/cycle6"/>
    <dgm:cxn modelId="{850E072E-AC29-4317-B5F0-91D39741BE33}" type="presParOf" srcId="{A3B884A5-9AE6-4CCE-B4D6-B74A797D156B}" destId="{8F8A92C2-C2E4-44DF-B741-1BEAAD4FAF7A}" srcOrd="10" destOrd="0" presId="urn:microsoft.com/office/officeart/2005/8/layout/cycle6"/>
    <dgm:cxn modelId="{9D201BF9-F969-4FB4-A10C-284316BCEDF8}" type="presParOf" srcId="{A3B884A5-9AE6-4CCE-B4D6-B74A797D156B}" destId="{17B2307C-F691-405B-B9E6-84E74B1758C5}" srcOrd="11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65E07D-F0FE-4A71-9717-D39A9099478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012BFA-0D67-45F4-9794-2FEB230504A5}">
      <dgm:prSet phldrT="[Text]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en-GB" dirty="0"/>
        </a:p>
      </dgm:t>
    </dgm:pt>
    <dgm:pt modelId="{220AEF55-F97E-47B9-8ECB-94EE1142A0AC}" type="parTrans" cxnId="{9696B673-E253-4D24-B7A5-7F3A67F92D0D}">
      <dgm:prSet/>
      <dgm:spPr/>
      <dgm:t>
        <a:bodyPr/>
        <a:lstStyle/>
        <a:p>
          <a:endParaRPr lang="en-GB"/>
        </a:p>
      </dgm:t>
    </dgm:pt>
    <dgm:pt modelId="{D57EA96D-B8F6-4AF2-BFF3-9EF47D557891}" type="sibTrans" cxnId="{9696B673-E253-4D24-B7A5-7F3A67F92D0D}">
      <dgm:prSet/>
      <dgm:spPr/>
      <dgm:t>
        <a:bodyPr/>
        <a:lstStyle/>
        <a:p>
          <a:endParaRPr lang="en-GB"/>
        </a:p>
      </dgm:t>
    </dgm:pt>
    <dgm:pt modelId="{430F3398-714D-486A-A9BD-EAED9F005B08}">
      <dgm:prSet phldrT="[Text]"/>
      <dgm:spPr/>
      <dgm:t>
        <a:bodyPr/>
        <a:lstStyle/>
        <a:p>
          <a:r>
            <a:rPr lang="en-GB" dirty="0"/>
            <a:t>Strategic  Projects</a:t>
          </a:r>
        </a:p>
      </dgm:t>
    </dgm:pt>
    <dgm:pt modelId="{2BEC570A-B7F9-4503-A82C-0889B82AFE84}" type="parTrans" cxnId="{F6C9AEB0-0B68-4778-898D-452034D8D774}">
      <dgm:prSet/>
      <dgm:spPr/>
      <dgm:t>
        <a:bodyPr/>
        <a:lstStyle/>
        <a:p>
          <a:endParaRPr lang="en-GB"/>
        </a:p>
      </dgm:t>
    </dgm:pt>
    <dgm:pt modelId="{277FA6A8-3ACF-40A8-99FF-C25DEAD37168}" type="sibTrans" cxnId="{F6C9AEB0-0B68-4778-898D-452034D8D774}">
      <dgm:prSet/>
      <dgm:spPr/>
      <dgm:t>
        <a:bodyPr/>
        <a:lstStyle/>
        <a:p>
          <a:endParaRPr lang="en-GB"/>
        </a:p>
      </dgm:t>
    </dgm:pt>
    <dgm:pt modelId="{4544ED59-988F-426E-979A-4F0CE011AB7C}">
      <dgm:prSet phldrT="[Text]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13040B1C-2803-42F3-A4AE-40F27B2C42BA}" type="parTrans" cxnId="{4ADFAFDD-DE4E-439C-B71F-F5E0FA2B19BD}">
      <dgm:prSet/>
      <dgm:spPr/>
      <dgm:t>
        <a:bodyPr/>
        <a:lstStyle/>
        <a:p>
          <a:endParaRPr lang="en-GB"/>
        </a:p>
      </dgm:t>
    </dgm:pt>
    <dgm:pt modelId="{FF4F0BFF-2042-4030-8627-F84EB58E851E}" type="sibTrans" cxnId="{4ADFAFDD-DE4E-439C-B71F-F5E0FA2B19BD}">
      <dgm:prSet/>
      <dgm:spPr/>
      <dgm:t>
        <a:bodyPr/>
        <a:lstStyle/>
        <a:p>
          <a:endParaRPr lang="en-GB"/>
        </a:p>
      </dgm:t>
    </dgm:pt>
    <dgm:pt modelId="{112C742F-D190-4A49-AD84-1478C5665E3C}">
      <dgm:prSet/>
      <dgm:spPr>
        <a:blipFill rotWithShape="0">
          <a:blip xmlns:r="http://schemas.openxmlformats.org/officeDocument/2006/relationships" r:embed="rId3"/>
          <a:srcRect/>
          <a:stretch>
            <a:fillRect l="-27000" r="-27000"/>
          </a:stretch>
        </a:blipFill>
      </dgm:spPr>
      <dgm:t>
        <a:bodyPr/>
        <a:lstStyle/>
        <a:p>
          <a:endParaRPr lang="en-GB" dirty="0"/>
        </a:p>
      </dgm:t>
    </dgm:pt>
    <dgm:pt modelId="{2E2A8835-B9AF-41CC-870B-E084A4C16B61}" type="parTrans" cxnId="{A48B3895-8DEF-43D8-ACE0-C07CC2302B4F}">
      <dgm:prSet/>
      <dgm:spPr/>
      <dgm:t>
        <a:bodyPr/>
        <a:lstStyle/>
        <a:p>
          <a:endParaRPr lang="en-GB"/>
        </a:p>
      </dgm:t>
    </dgm:pt>
    <dgm:pt modelId="{D0C5120A-C2C3-4F53-9512-6C26EA0EB283}" type="sibTrans" cxnId="{A48B3895-8DEF-43D8-ACE0-C07CC2302B4F}">
      <dgm:prSet/>
      <dgm:spPr/>
      <dgm:t>
        <a:bodyPr/>
        <a:lstStyle/>
        <a:p>
          <a:endParaRPr lang="en-GB"/>
        </a:p>
      </dgm:t>
    </dgm:pt>
    <dgm:pt modelId="{5911063D-3796-4BC4-ACF9-1587F10382BB}">
      <dgm:prSet/>
      <dgm:spPr/>
      <dgm:t>
        <a:bodyPr/>
        <a:lstStyle/>
        <a:p>
          <a:r>
            <a:rPr lang="en-GB" dirty="0"/>
            <a:t>City Region Deal</a:t>
          </a:r>
        </a:p>
      </dgm:t>
    </dgm:pt>
    <dgm:pt modelId="{F1EDFC34-C884-4654-AF28-2361CB122862}" type="parTrans" cxnId="{9CF10267-B132-4F21-B3BB-B0644F51A7DD}">
      <dgm:prSet/>
      <dgm:spPr/>
      <dgm:t>
        <a:bodyPr/>
        <a:lstStyle/>
        <a:p>
          <a:endParaRPr lang="en-GB"/>
        </a:p>
      </dgm:t>
    </dgm:pt>
    <dgm:pt modelId="{5A5DFA14-6834-4711-9FC5-2145A768A694}" type="sibTrans" cxnId="{9CF10267-B132-4F21-B3BB-B0644F51A7DD}">
      <dgm:prSet/>
      <dgm:spPr/>
      <dgm:t>
        <a:bodyPr/>
        <a:lstStyle/>
        <a:p>
          <a:endParaRPr lang="en-GB"/>
        </a:p>
      </dgm:t>
    </dgm:pt>
    <dgm:pt modelId="{A3B884A5-9AE6-4CCE-B4D6-B74A797D156B}" type="pres">
      <dgm:prSet presAssocID="{1265E07D-F0FE-4A71-9717-D39A90994789}" presName="cycle" presStyleCnt="0">
        <dgm:presLayoutVars>
          <dgm:dir/>
          <dgm:resizeHandles val="exact"/>
        </dgm:presLayoutVars>
      </dgm:prSet>
      <dgm:spPr/>
    </dgm:pt>
    <dgm:pt modelId="{BF3F0B67-E93D-4060-924E-3FD47DEE6E17}" type="pres">
      <dgm:prSet presAssocID="{86012BFA-0D67-45F4-9794-2FEB230504A5}" presName="node" presStyleLbl="node1" presStyleIdx="0" presStyleCnt="5" custScaleY="124942">
        <dgm:presLayoutVars>
          <dgm:bulletEnabled val="1"/>
        </dgm:presLayoutVars>
      </dgm:prSet>
      <dgm:spPr/>
    </dgm:pt>
    <dgm:pt modelId="{DF00FFC4-20BE-4BAB-913E-6F5716F3095B}" type="pres">
      <dgm:prSet presAssocID="{86012BFA-0D67-45F4-9794-2FEB230504A5}" presName="spNode" presStyleCnt="0"/>
      <dgm:spPr/>
    </dgm:pt>
    <dgm:pt modelId="{5F0BA1F5-6B83-4A0E-B91B-332A52DE57F6}" type="pres">
      <dgm:prSet presAssocID="{D57EA96D-B8F6-4AF2-BFF3-9EF47D557891}" presName="sibTrans" presStyleLbl="sibTrans1D1" presStyleIdx="0" presStyleCnt="5"/>
      <dgm:spPr/>
    </dgm:pt>
    <dgm:pt modelId="{A493576E-F246-438C-9031-BDAA7E327A5A}" type="pres">
      <dgm:prSet presAssocID="{112C742F-D190-4A49-AD84-1478C5665E3C}" presName="node" presStyleLbl="node1" presStyleIdx="1" presStyleCnt="5">
        <dgm:presLayoutVars>
          <dgm:bulletEnabled val="1"/>
        </dgm:presLayoutVars>
      </dgm:prSet>
      <dgm:spPr/>
    </dgm:pt>
    <dgm:pt modelId="{8DABFBDF-6B03-4332-9AC6-0A60F8C7C417}" type="pres">
      <dgm:prSet presAssocID="{112C742F-D190-4A49-AD84-1478C5665E3C}" presName="spNode" presStyleCnt="0"/>
      <dgm:spPr/>
    </dgm:pt>
    <dgm:pt modelId="{E2E635E4-14D1-4B20-959E-3B053F0C2DA2}" type="pres">
      <dgm:prSet presAssocID="{D0C5120A-C2C3-4F53-9512-6C26EA0EB283}" presName="sibTrans" presStyleLbl="sibTrans1D1" presStyleIdx="1" presStyleCnt="5"/>
      <dgm:spPr/>
    </dgm:pt>
    <dgm:pt modelId="{30BB543D-63BA-48A7-BF81-FB6243CA3F60}" type="pres">
      <dgm:prSet presAssocID="{5911063D-3796-4BC4-ACF9-1587F10382BB}" presName="node" presStyleLbl="node1" presStyleIdx="2" presStyleCnt="5">
        <dgm:presLayoutVars>
          <dgm:bulletEnabled val="1"/>
        </dgm:presLayoutVars>
      </dgm:prSet>
      <dgm:spPr/>
    </dgm:pt>
    <dgm:pt modelId="{A8BF154D-1A52-4DE7-B4AF-8801ACEB2FC2}" type="pres">
      <dgm:prSet presAssocID="{5911063D-3796-4BC4-ACF9-1587F10382BB}" presName="spNode" presStyleCnt="0"/>
      <dgm:spPr/>
    </dgm:pt>
    <dgm:pt modelId="{489766BB-2ABA-4395-8AC8-B1BC7135860C}" type="pres">
      <dgm:prSet presAssocID="{5A5DFA14-6834-4711-9FC5-2145A768A694}" presName="sibTrans" presStyleLbl="sibTrans1D1" presStyleIdx="2" presStyleCnt="5"/>
      <dgm:spPr/>
    </dgm:pt>
    <dgm:pt modelId="{E961E8F1-2826-4419-B35C-601109B1E46A}" type="pres">
      <dgm:prSet presAssocID="{430F3398-714D-486A-A9BD-EAED9F005B08}" presName="node" presStyleLbl="node1" presStyleIdx="3" presStyleCnt="5">
        <dgm:presLayoutVars>
          <dgm:bulletEnabled val="1"/>
        </dgm:presLayoutVars>
      </dgm:prSet>
      <dgm:spPr/>
    </dgm:pt>
    <dgm:pt modelId="{F93F52E5-B784-4959-AE7B-2F7F2B4146AF}" type="pres">
      <dgm:prSet presAssocID="{430F3398-714D-486A-A9BD-EAED9F005B08}" presName="spNode" presStyleCnt="0"/>
      <dgm:spPr/>
    </dgm:pt>
    <dgm:pt modelId="{3DCACC1A-ACEF-47AD-B8C5-86A2A19740F2}" type="pres">
      <dgm:prSet presAssocID="{277FA6A8-3ACF-40A8-99FF-C25DEAD37168}" presName="sibTrans" presStyleLbl="sibTrans1D1" presStyleIdx="3" presStyleCnt="5"/>
      <dgm:spPr/>
    </dgm:pt>
    <dgm:pt modelId="{8B4BFACB-5928-4260-A900-5238296FCD5F}" type="pres">
      <dgm:prSet presAssocID="{4544ED59-988F-426E-979A-4F0CE011AB7C}" presName="node" presStyleLbl="node1" presStyleIdx="4" presStyleCnt="5">
        <dgm:presLayoutVars>
          <dgm:bulletEnabled val="1"/>
        </dgm:presLayoutVars>
      </dgm:prSet>
      <dgm:spPr/>
    </dgm:pt>
    <dgm:pt modelId="{8F8A92C2-C2E4-44DF-B741-1BEAAD4FAF7A}" type="pres">
      <dgm:prSet presAssocID="{4544ED59-988F-426E-979A-4F0CE011AB7C}" presName="spNode" presStyleCnt="0"/>
      <dgm:spPr/>
    </dgm:pt>
    <dgm:pt modelId="{17B2307C-F691-405B-B9E6-84E74B1758C5}" type="pres">
      <dgm:prSet presAssocID="{FF4F0BFF-2042-4030-8627-F84EB58E851E}" presName="sibTrans" presStyleLbl="sibTrans1D1" presStyleIdx="4" presStyleCnt="5"/>
      <dgm:spPr/>
    </dgm:pt>
  </dgm:ptLst>
  <dgm:cxnLst>
    <dgm:cxn modelId="{BF23522E-2AB6-421A-A591-2EBC87D4F808}" type="presOf" srcId="{D0C5120A-C2C3-4F53-9512-6C26EA0EB283}" destId="{E2E635E4-14D1-4B20-959E-3B053F0C2DA2}" srcOrd="0" destOrd="0" presId="urn:microsoft.com/office/officeart/2005/8/layout/cycle6"/>
    <dgm:cxn modelId="{1A4D5D5E-D9A9-4507-9637-95BBB6D2FC8C}" type="presOf" srcId="{86012BFA-0D67-45F4-9794-2FEB230504A5}" destId="{BF3F0B67-E93D-4060-924E-3FD47DEE6E17}" srcOrd="0" destOrd="0" presId="urn:microsoft.com/office/officeart/2005/8/layout/cycle6"/>
    <dgm:cxn modelId="{91BE1866-DED2-4F8C-BF2A-475C18DF1A4D}" type="presOf" srcId="{D57EA96D-B8F6-4AF2-BFF3-9EF47D557891}" destId="{5F0BA1F5-6B83-4A0E-B91B-332A52DE57F6}" srcOrd="0" destOrd="0" presId="urn:microsoft.com/office/officeart/2005/8/layout/cycle6"/>
    <dgm:cxn modelId="{9CF10267-B132-4F21-B3BB-B0644F51A7DD}" srcId="{1265E07D-F0FE-4A71-9717-D39A90994789}" destId="{5911063D-3796-4BC4-ACF9-1587F10382BB}" srcOrd="2" destOrd="0" parTransId="{F1EDFC34-C884-4654-AF28-2361CB122862}" sibTransId="{5A5DFA14-6834-4711-9FC5-2145A768A694}"/>
    <dgm:cxn modelId="{72CF7248-95B2-4B1A-8BAF-50C5B10C7FC4}" type="presOf" srcId="{1265E07D-F0FE-4A71-9717-D39A90994789}" destId="{A3B884A5-9AE6-4CCE-B4D6-B74A797D156B}" srcOrd="0" destOrd="0" presId="urn:microsoft.com/office/officeart/2005/8/layout/cycle6"/>
    <dgm:cxn modelId="{9696B673-E253-4D24-B7A5-7F3A67F92D0D}" srcId="{1265E07D-F0FE-4A71-9717-D39A90994789}" destId="{86012BFA-0D67-45F4-9794-2FEB230504A5}" srcOrd="0" destOrd="0" parTransId="{220AEF55-F97E-47B9-8ECB-94EE1142A0AC}" sibTransId="{D57EA96D-B8F6-4AF2-BFF3-9EF47D557891}"/>
    <dgm:cxn modelId="{32C02785-8FB5-45C3-B7D9-A149106EE6E9}" type="presOf" srcId="{FF4F0BFF-2042-4030-8627-F84EB58E851E}" destId="{17B2307C-F691-405B-B9E6-84E74B1758C5}" srcOrd="0" destOrd="0" presId="urn:microsoft.com/office/officeart/2005/8/layout/cycle6"/>
    <dgm:cxn modelId="{A48B3895-8DEF-43D8-ACE0-C07CC2302B4F}" srcId="{1265E07D-F0FE-4A71-9717-D39A90994789}" destId="{112C742F-D190-4A49-AD84-1478C5665E3C}" srcOrd="1" destOrd="0" parTransId="{2E2A8835-B9AF-41CC-870B-E084A4C16B61}" sibTransId="{D0C5120A-C2C3-4F53-9512-6C26EA0EB283}"/>
    <dgm:cxn modelId="{4F669099-DA07-4F50-B237-B2BE81D94BFA}" type="presOf" srcId="{277FA6A8-3ACF-40A8-99FF-C25DEAD37168}" destId="{3DCACC1A-ACEF-47AD-B8C5-86A2A19740F2}" srcOrd="0" destOrd="0" presId="urn:microsoft.com/office/officeart/2005/8/layout/cycle6"/>
    <dgm:cxn modelId="{C6D969A3-DFB1-47D3-98D4-654E155E2C6A}" type="presOf" srcId="{5911063D-3796-4BC4-ACF9-1587F10382BB}" destId="{30BB543D-63BA-48A7-BF81-FB6243CA3F60}" srcOrd="0" destOrd="0" presId="urn:microsoft.com/office/officeart/2005/8/layout/cycle6"/>
    <dgm:cxn modelId="{F6C9AEB0-0B68-4778-898D-452034D8D774}" srcId="{1265E07D-F0FE-4A71-9717-D39A90994789}" destId="{430F3398-714D-486A-A9BD-EAED9F005B08}" srcOrd="3" destOrd="0" parTransId="{2BEC570A-B7F9-4503-A82C-0889B82AFE84}" sibTransId="{277FA6A8-3ACF-40A8-99FF-C25DEAD37168}"/>
    <dgm:cxn modelId="{241FDEB5-1805-4DDF-860C-5AE21FEDEFD2}" type="presOf" srcId="{430F3398-714D-486A-A9BD-EAED9F005B08}" destId="{E961E8F1-2826-4419-B35C-601109B1E46A}" srcOrd="0" destOrd="0" presId="urn:microsoft.com/office/officeart/2005/8/layout/cycle6"/>
    <dgm:cxn modelId="{4007FCB7-CEB9-497F-896F-EE4E573CFFBF}" type="presOf" srcId="{5A5DFA14-6834-4711-9FC5-2145A768A694}" destId="{489766BB-2ABA-4395-8AC8-B1BC7135860C}" srcOrd="0" destOrd="0" presId="urn:microsoft.com/office/officeart/2005/8/layout/cycle6"/>
    <dgm:cxn modelId="{6A1D69DA-CF0B-4338-8559-CE368118CF03}" type="presOf" srcId="{112C742F-D190-4A49-AD84-1478C5665E3C}" destId="{A493576E-F246-438C-9031-BDAA7E327A5A}" srcOrd="0" destOrd="0" presId="urn:microsoft.com/office/officeart/2005/8/layout/cycle6"/>
    <dgm:cxn modelId="{4ADFAFDD-DE4E-439C-B71F-F5E0FA2B19BD}" srcId="{1265E07D-F0FE-4A71-9717-D39A90994789}" destId="{4544ED59-988F-426E-979A-4F0CE011AB7C}" srcOrd="4" destOrd="0" parTransId="{13040B1C-2803-42F3-A4AE-40F27B2C42BA}" sibTransId="{FF4F0BFF-2042-4030-8627-F84EB58E851E}"/>
    <dgm:cxn modelId="{60EE38F3-4A0D-4555-B9C6-63F670FB16B4}" type="presOf" srcId="{4544ED59-988F-426E-979A-4F0CE011AB7C}" destId="{8B4BFACB-5928-4260-A900-5238296FCD5F}" srcOrd="0" destOrd="0" presId="urn:microsoft.com/office/officeart/2005/8/layout/cycle6"/>
    <dgm:cxn modelId="{2DD977EB-644E-44EB-AF6A-95068636E1E9}" type="presParOf" srcId="{A3B884A5-9AE6-4CCE-B4D6-B74A797D156B}" destId="{BF3F0B67-E93D-4060-924E-3FD47DEE6E17}" srcOrd="0" destOrd="0" presId="urn:microsoft.com/office/officeart/2005/8/layout/cycle6"/>
    <dgm:cxn modelId="{768AC6A5-F6CE-46EB-B847-22B319266E47}" type="presParOf" srcId="{A3B884A5-9AE6-4CCE-B4D6-B74A797D156B}" destId="{DF00FFC4-20BE-4BAB-913E-6F5716F3095B}" srcOrd="1" destOrd="0" presId="urn:microsoft.com/office/officeart/2005/8/layout/cycle6"/>
    <dgm:cxn modelId="{A913B44D-D9B2-4312-9216-805BD1787063}" type="presParOf" srcId="{A3B884A5-9AE6-4CCE-B4D6-B74A797D156B}" destId="{5F0BA1F5-6B83-4A0E-B91B-332A52DE57F6}" srcOrd="2" destOrd="0" presId="urn:microsoft.com/office/officeart/2005/8/layout/cycle6"/>
    <dgm:cxn modelId="{7C814549-BC99-4A5C-8FC9-E21F3D6E51C6}" type="presParOf" srcId="{A3B884A5-9AE6-4CCE-B4D6-B74A797D156B}" destId="{A493576E-F246-438C-9031-BDAA7E327A5A}" srcOrd="3" destOrd="0" presId="urn:microsoft.com/office/officeart/2005/8/layout/cycle6"/>
    <dgm:cxn modelId="{E55F6368-A5D6-4D1E-A4E0-3E4BF3619F89}" type="presParOf" srcId="{A3B884A5-9AE6-4CCE-B4D6-B74A797D156B}" destId="{8DABFBDF-6B03-4332-9AC6-0A60F8C7C417}" srcOrd="4" destOrd="0" presId="urn:microsoft.com/office/officeart/2005/8/layout/cycle6"/>
    <dgm:cxn modelId="{40BBF634-9685-4907-AA03-57288054DE2D}" type="presParOf" srcId="{A3B884A5-9AE6-4CCE-B4D6-B74A797D156B}" destId="{E2E635E4-14D1-4B20-959E-3B053F0C2DA2}" srcOrd="5" destOrd="0" presId="urn:microsoft.com/office/officeart/2005/8/layout/cycle6"/>
    <dgm:cxn modelId="{079C40B3-FDB5-4ED8-9C02-653477880249}" type="presParOf" srcId="{A3B884A5-9AE6-4CCE-B4D6-B74A797D156B}" destId="{30BB543D-63BA-48A7-BF81-FB6243CA3F60}" srcOrd="6" destOrd="0" presId="urn:microsoft.com/office/officeart/2005/8/layout/cycle6"/>
    <dgm:cxn modelId="{5A189A4D-BBA9-4994-BEF3-E659627C9538}" type="presParOf" srcId="{A3B884A5-9AE6-4CCE-B4D6-B74A797D156B}" destId="{A8BF154D-1A52-4DE7-B4AF-8801ACEB2FC2}" srcOrd="7" destOrd="0" presId="urn:microsoft.com/office/officeart/2005/8/layout/cycle6"/>
    <dgm:cxn modelId="{0296172E-EA08-40FE-8804-A82D17BAF085}" type="presParOf" srcId="{A3B884A5-9AE6-4CCE-B4D6-B74A797D156B}" destId="{489766BB-2ABA-4395-8AC8-B1BC7135860C}" srcOrd="8" destOrd="0" presId="urn:microsoft.com/office/officeart/2005/8/layout/cycle6"/>
    <dgm:cxn modelId="{646BF951-858C-4077-B1B4-E744118B57AE}" type="presParOf" srcId="{A3B884A5-9AE6-4CCE-B4D6-B74A797D156B}" destId="{E961E8F1-2826-4419-B35C-601109B1E46A}" srcOrd="9" destOrd="0" presId="urn:microsoft.com/office/officeart/2005/8/layout/cycle6"/>
    <dgm:cxn modelId="{49D4F4BF-FBDD-4BA1-A0CA-99296BC01C74}" type="presParOf" srcId="{A3B884A5-9AE6-4CCE-B4D6-B74A797D156B}" destId="{F93F52E5-B784-4959-AE7B-2F7F2B4146AF}" srcOrd="10" destOrd="0" presId="urn:microsoft.com/office/officeart/2005/8/layout/cycle6"/>
    <dgm:cxn modelId="{32E0026C-0B2B-4A5E-A306-AB654DE04A2A}" type="presParOf" srcId="{A3B884A5-9AE6-4CCE-B4D6-B74A797D156B}" destId="{3DCACC1A-ACEF-47AD-B8C5-86A2A19740F2}" srcOrd="11" destOrd="0" presId="urn:microsoft.com/office/officeart/2005/8/layout/cycle6"/>
    <dgm:cxn modelId="{9707C1C9-48BE-40A0-8204-8A3611055225}" type="presParOf" srcId="{A3B884A5-9AE6-4CCE-B4D6-B74A797D156B}" destId="{8B4BFACB-5928-4260-A900-5238296FCD5F}" srcOrd="12" destOrd="0" presId="urn:microsoft.com/office/officeart/2005/8/layout/cycle6"/>
    <dgm:cxn modelId="{850E072E-AC29-4317-B5F0-91D39741BE33}" type="presParOf" srcId="{A3B884A5-9AE6-4CCE-B4D6-B74A797D156B}" destId="{8F8A92C2-C2E4-44DF-B741-1BEAAD4FAF7A}" srcOrd="13" destOrd="0" presId="urn:microsoft.com/office/officeart/2005/8/layout/cycle6"/>
    <dgm:cxn modelId="{9D201BF9-F969-4FB4-A10C-284316BCEDF8}" type="presParOf" srcId="{A3B884A5-9AE6-4CCE-B4D6-B74A797D156B}" destId="{17B2307C-F691-405B-B9E6-84E74B1758C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44EB-63F9-4ED0-8FB0-A5DD740B6B64}">
      <dsp:nvSpPr>
        <dsp:cNvPr id="0" name=""/>
        <dsp:cNvSpPr/>
      </dsp:nvSpPr>
      <dsp:spPr>
        <a:xfrm>
          <a:off x="3125940" y="1937697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Economy and Regeneration</a:t>
          </a:r>
        </a:p>
      </dsp:txBody>
      <dsp:txXfrm>
        <a:off x="3328156" y="2139913"/>
        <a:ext cx="976386" cy="976386"/>
      </dsp:txXfrm>
    </dsp:sp>
    <dsp:sp modelId="{753D0BEB-B412-4C32-99D4-773ECADA0AB9}">
      <dsp:nvSpPr>
        <dsp:cNvPr id="0" name=""/>
        <dsp:cNvSpPr/>
      </dsp:nvSpPr>
      <dsp:spPr>
        <a:xfrm rot="16200000">
          <a:off x="3669985" y="1435083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3713895" y="1572889"/>
        <a:ext cx="204910" cy="281686"/>
      </dsp:txXfrm>
    </dsp:sp>
    <dsp:sp modelId="{B7B45D1B-2CF3-4516-9EFC-0EF191614E75}">
      <dsp:nvSpPr>
        <dsp:cNvPr id="0" name=""/>
        <dsp:cNvSpPr/>
      </dsp:nvSpPr>
      <dsp:spPr>
        <a:xfrm>
          <a:off x="3125940" y="4559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Business Development </a:t>
          </a:r>
        </a:p>
      </dsp:txBody>
      <dsp:txXfrm>
        <a:off x="3328156" y="206775"/>
        <a:ext cx="976386" cy="976386"/>
      </dsp:txXfrm>
    </dsp:sp>
    <dsp:sp modelId="{9DAA546C-33C1-48A4-B2E2-EC63F96F4F52}">
      <dsp:nvSpPr>
        <dsp:cNvPr id="0" name=""/>
        <dsp:cNvSpPr/>
      </dsp:nvSpPr>
      <dsp:spPr>
        <a:xfrm rot="19800000">
          <a:off x="4499883" y="1914225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4505766" y="2030076"/>
        <a:ext cx="204910" cy="281686"/>
      </dsp:txXfrm>
    </dsp:sp>
    <dsp:sp modelId="{3E290C97-F122-4EAD-BA08-A9530145B133}">
      <dsp:nvSpPr>
        <dsp:cNvPr id="0" name=""/>
        <dsp:cNvSpPr/>
      </dsp:nvSpPr>
      <dsp:spPr>
        <a:xfrm>
          <a:off x="4800087" y="971128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Business Gateway</a:t>
          </a:r>
        </a:p>
      </dsp:txBody>
      <dsp:txXfrm>
        <a:off x="5002303" y="1173344"/>
        <a:ext cx="976386" cy="976386"/>
      </dsp:txXfrm>
    </dsp:sp>
    <dsp:sp modelId="{63A1D172-E4FB-4781-813C-BBF11A08116F}">
      <dsp:nvSpPr>
        <dsp:cNvPr id="0" name=""/>
        <dsp:cNvSpPr/>
      </dsp:nvSpPr>
      <dsp:spPr>
        <a:xfrm rot="1800000">
          <a:off x="4499883" y="2872509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4505766" y="2944450"/>
        <a:ext cx="204910" cy="281686"/>
      </dsp:txXfrm>
    </dsp:sp>
    <dsp:sp modelId="{D4388D2C-A0F3-4DB3-A23F-6CA6F3D2FB07}">
      <dsp:nvSpPr>
        <dsp:cNvPr id="0" name=""/>
        <dsp:cNvSpPr/>
      </dsp:nvSpPr>
      <dsp:spPr>
        <a:xfrm>
          <a:off x="4800087" y="2904266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Employability</a:t>
          </a:r>
        </a:p>
      </dsp:txBody>
      <dsp:txXfrm>
        <a:off x="5002303" y="3106482"/>
        <a:ext cx="976386" cy="976386"/>
      </dsp:txXfrm>
    </dsp:sp>
    <dsp:sp modelId="{08E0B9B3-6E4A-4960-BC0B-F3B23E4079D8}">
      <dsp:nvSpPr>
        <dsp:cNvPr id="0" name=""/>
        <dsp:cNvSpPr/>
      </dsp:nvSpPr>
      <dsp:spPr>
        <a:xfrm rot="5400000">
          <a:off x="3669985" y="3351651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3713895" y="3401638"/>
        <a:ext cx="204910" cy="281686"/>
      </dsp:txXfrm>
    </dsp:sp>
    <dsp:sp modelId="{74D534A5-23B5-4F0B-8625-B1B8EE454668}">
      <dsp:nvSpPr>
        <dsp:cNvPr id="0" name=""/>
        <dsp:cNvSpPr/>
      </dsp:nvSpPr>
      <dsp:spPr>
        <a:xfrm>
          <a:off x="3125940" y="3870835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Tourism and Inward Investment</a:t>
          </a:r>
        </a:p>
      </dsp:txBody>
      <dsp:txXfrm>
        <a:off x="3328156" y="4073051"/>
        <a:ext cx="976386" cy="976386"/>
      </dsp:txXfrm>
    </dsp:sp>
    <dsp:sp modelId="{EC07F88C-9923-4A4A-B4BA-46A539B44723}">
      <dsp:nvSpPr>
        <dsp:cNvPr id="0" name=""/>
        <dsp:cNvSpPr/>
      </dsp:nvSpPr>
      <dsp:spPr>
        <a:xfrm rot="9000000">
          <a:off x="2840086" y="2872509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10800000">
        <a:off x="2922022" y="2944450"/>
        <a:ext cx="204910" cy="281686"/>
      </dsp:txXfrm>
    </dsp:sp>
    <dsp:sp modelId="{22C14EFB-563B-44F6-AA6C-DC9A260A3736}">
      <dsp:nvSpPr>
        <dsp:cNvPr id="0" name=""/>
        <dsp:cNvSpPr/>
      </dsp:nvSpPr>
      <dsp:spPr>
        <a:xfrm>
          <a:off x="1451794" y="2904266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Community Regeneration</a:t>
          </a:r>
        </a:p>
      </dsp:txBody>
      <dsp:txXfrm>
        <a:off x="1654010" y="3106482"/>
        <a:ext cx="976386" cy="976386"/>
      </dsp:txXfrm>
    </dsp:sp>
    <dsp:sp modelId="{A35FC079-1E2F-4469-89A2-2362458F3A55}">
      <dsp:nvSpPr>
        <dsp:cNvPr id="0" name=""/>
        <dsp:cNvSpPr/>
      </dsp:nvSpPr>
      <dsp:spPr>
        <a:xfrm rot="12600000">
          <a:off x="2840086" y="1914225"/>
          <a:ext cx="292729" cy="4694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10800000">
        <a:off x="2922022" y="2030076"/>
        <a:ext cx="204910" cy="281686"/>
      </dsp:txXfrm>
    </dsp:sp>
    <dsp:sp modelId="{F726CA85-4394-406D-9333-CA272995CBA9}">
      <dsp:nvSpPr>
        <dsp:cNvPr id="0" name=""/>
        <dsp:cNvSpPr/>
      </dsp:nvSpPr>
      <dsp:spPr>
        <a:xfrm>
          <a:off x="1451794" y="971128"/>
          <a:ext cx="1380818" cy="1380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Strategic Growth</a:t>
          </a:r>
        </a:p>
      </dsp:txBody>
      <dsp:txXfrm>
        <a:off x="1654010" y="1173344"/>
        <a:ext cx="976386" cy="9763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864341" y="1494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/>
        </a:p>
      </dsp:txBody>
      <dsp:txXfrm>
        <a:off x="1917389" y="54542"/>
        <a:ext cx="1565746" cy="980601"/>
      </dsp:txXfrm>
    </dsp:sp>
    <dsp:sp modelId="{5F0BA1F5-6B83-4A0E-B91B-332A52DE57F6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2643092" y="212898"/>
              </a:moveTo>
              <a:arcTo wR="1795131" hR="1795131" stAng="17891283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3659473" y="1796626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Community Loan Fund</a:t>
          </a:r>
        </a:p>
      </dsp:txBody>
      <dsp:txXfrm>
        <a:off x="3712521" y="1849674"/>
        <a:ext cx="1565746" cy="980601"/>
      </dsp:txXfrm>
    </dsp:sp>
    <dsp:sp modelId="{3DCACC1A-ACEF-47AD-B8C5-86A2A19740F2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3501882" y="2351456"/>
              </a:moveTo>
              <a:arcTo wR="1795131" hR="1795131" stAng="1083221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BE6B39-B92A-4BAB-BD3F-BB24771A2483}">
      <dsp:nvSpPr>
        <dsp:cNvPr id="0" name=""/>
        <dsp:cNvSpPr/>
      </dsp:nvSpPr>
      <dsp:spPr>
        <a:xfrm>
          <a:off x="1864341" y="3591757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Small Loans Scheme</a:t>
          </a:r>
        </a:p>
      </dsp:txBody>
      <dsp:txXfrm>
        <a:off x="1917389" y="3644805"/>
        <a:ext cx="1565746" cy="980601"/>
      </dsp:txXfrm>
    </dsp:sp>
    <dsp:sp modelId="{32355A85-5E7A-425F-929F-3263BCE93B1D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947170" y="3377364"/>
              </a:moveTo>
              <a:arcTo wR="1795131" hR="1795131" stAng="7091283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1947A-167B-4FC6-81CF-86B1A297D1AE}">
      <dsp:nvSpPr>
        <dsp:cNvPr id="0" name=""/>
        <dsp:cNvSpPr/>
      </dsp:nvSpPr>
      <dsp:spPr>
        <a:xfrm>
          <a:off x="69210" y="1796626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Start-up and Growth grants</a:t>
          </a:r>
        </a:p>
      </dsp:txBody>
      <dsp:txXfrm>
        <a:off x="122258" y="1849674"/>
        <a:ext cx="1565746" cy="980601"/>
      </dsp:txXfrm>
    </dsp:sp>
    <dsp:sp modelId="{BA8CFC82-DCE9-4543-9A25-C064A5519839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88380" y="1238806"/>
              </a:moveTo>
              <a:arcTo wR="1795131" hR="1795131" stAng="11883221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932903" y="1888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Start-up advice and support</a:t>
          </a:r>
        </a:p>
      </dsp:txBody>
      <dsp:txXfrm>
        <a:off x="1981600" y="50585"/>
        <a:ext cx="1437325" cy="900173"/>
      </dsp:txXfrm>
    </dsp:sp>
    <dsp:sp modelId="{5F0BA1F5-6B83-4A0E-B91B-332A52DE57F6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774559" y="157792"/>
              </a:moveTo>
              <a:arcTo wR="1996611" hR="1996611" stAng="17575904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831793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Growing business advice and support</a:t>
          </a:r>
        </a:p>
      </dsp:txBody>
      <dsp:txXfrm>
        <a:off x="3880490" y="1430209"/>
        <a:ext cx="1437325" cy="900173"/>
      </dsp:txXfrm>
    </dsp:sp>
    <dsp:sp modelId="{E2E635E4-14D1-4B20-959E-3B053F0C2DA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990437" y="1891189"/>
              </a:moveTo>
              <a:arcTo wR="1996611" hR="1996611" stAng="21418401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3106481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1:1 Advisory Support </a:t>
          </a:r>
        </a:p>
      </dsp:txBody>
      <dsp:txXfrm>
        <a:off x="3155178" y="3662489"/>
        <a:ext cx="1437325" cy="900173"/>
      </dsp:txXfrm>
    </dsp:sp>
    <dsp:sp modelId="{3DCACC1A-ACEF-47AD-B8C5-86A2A19740F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394872" y="3953099"/>
              </a:moveTo>
              <a:arcTo wR="1996611" hR="1996611" stAng="4709647" swAng="13807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67C282-8C9A-4A8C-B5A1-1932B4C0441D}">
      <dsp:nvSpPr>
        <dsp:cNvPr id="0" name=""/>
        <dsp:cNvSpPr/>
      </dsp:nvSpPr>
      <dsp:spPr>
        <a:xfrm>
          <a:off x="759324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Online resources,  webinars and workshops</a:t>
          </a:r>
        </a:p>
      </dsp:txBody>
      <dsp:txXfrm>
        <a:off x="808021" y="3662489"/>
        <a:ext cx="1437325" cy="900173"/>
      </dsp:txXfrm>
    </dsp:sp>
    <dsp:sp modelId="{27CBC0E6-72A8-4A3B-A660-DF2F7A58BD1D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34233" y="3102484"/>
              </a:moveTo>
              <a:arcTo wR="1996611" hR="1996611" stAng="8782004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25549-C2DD-41BB-A415-9C3EFDB93B16}">
      <dsp:nvSpPr>
        <dsp:cNvPr id="0" name=""/>
        <dsp:cNvSpPr/>
      </dsp:nvSpPr>
      <dsp:spPr>
        <a:xfrm>
          <a:off x="34012" y="1381512"/>
          <a:ext cx="1534719" cy="997567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82709" y="1430209"/>
        <a:ext cx="1437325" cy="900173"/>
      </dsp:txXfrm>
    </dsp:sp>
    <dsp:sp modelId="{D3F87D2E-409D-4691-AD51-000B7AA1DFAE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47304" y="871336"/>
              </a:moveTo>
              <a:arcTo wR="1996611" hR="1996611" stAng="12858275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932903" y="1888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Key worker advice and support</a:t>
          </a:r>
        </a:p>
      </dsp:txBody>
      <dsp:txXfrm>
        <a:off x="1981600" y="50585"/>
        <a:ext cx="1437325" cy="900173"/>
      </dsp:txXfrm>
    </dsp:sp>
    <dsp:sp modelId="{5F0BA1F5-6B83-4A0E-B91B-332A52DE57F6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774559" y="157792"/>
              </a:moveTo>
              <a:arcTo wR="1996611" hR="1996611" stAng="17575904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831793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Contracted client services, activities and courses</a:t>
          </a:r>
        </a:p>
      </dsp:txBody>
      <dsp:txXfrm>
        <a:off x="3880490" y="1430209"/>
        <a:ext cx="1437325" cy="900173"/>
      </dsp:txXfrm>
    </dsp:sp>
    <dsp:sp modelId="{E2E635E4-14D1-4B20-959E-3B053F0C2DA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990437" y="1891189"/>
              </a:moveTo>
              <a:arcTo wR="1996611" hR="1996611" stAng="21418401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3106481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HERO - Employers Incentive</a:t>
          </a:r>
        </a:p>
      </dsp:txBody>
      <dsp:txXfrm>
        <a:off x="3155178" y="3662489"/>
        <a:ext cx="1437325" cy="900173"/>
      </dsp:txXfrm>
    </dsp:sp>
    <dsp:sp modelId="{3DCACC1A-ACEF-47AD-B8C5-86A2A19740F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394872" y="3953099"/>
              </a:moveTo>
              <a:arcTo wR="1996611" hR="1996611" stAng="4709647" swAng="13807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1947A-167B-4FC6-81CF-86B1A297D1AE}">
      <dsp:nvSpPr>
        <dsp:cNvPr id="0" name=""/>
        <dsp:cNvSpPr/>
      </dsp:nvSpPr>
      <dsp:spPr>
        <a:xfrm>
          <a:off x="759324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Paid Work Placements</a:t>
          </a:r>
        </a:p>
      </dsp:txBody>
      <dsp:txXfrm>
        <a:off x="808021" y="3662489"/>
        <a:ext cx="1437325" cy="900173"/>
      </dsp:txXfrm>
    </dsp:sp>
    <dsp:sp modelId="{BA8CFC82-DCE9-4543-9A25-C064A5519839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34233" y="3102484"/>
              </a:moveTo>
              <a:arcTo wR="1996611" hR="1996611" stAng="8782004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BFACB-5928-4260-A900-5238296FCD5F}">
      <dsp:nvSpPr>
        <dsp:cNvPr id="0" name=""/>
        <dsp:cNvSpPr/>
      </dsp:nvSpPr>
      <dsp:spPr>
        <a:xfrm>
          <a:off x="34012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Highland Employability Service</a:t>
          </a:r>
        </a:p>
      </dsp:txBody>
      <dsp:txXfrm>
        <a:off x="82709" y="1430209"/>
        <a:ext cx="1437325" cy="900173"/>
      </dsp:txXfrm>
    </dsp:sp>
    <dsp:sp modelId="{17B2307C-F691-405B-B9E6-84E74B1758C5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47304" y="871336"/>
              </a:moveTo>
              <a:arcTo wR="1996611" hR="1996611" stAng="12858275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932903" y="1888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Tourism support and strategic infra.</a:t>
          </a:r>
        </a:p>
      </dsp:txBody>
      <dsp:txXfrm>
        <a:off x="1981600" y="50585"/>
        <a:ext cx="1437325" cy="900173"/>
      </dsp:txXfrm>
    </dsp:sp>
    <dsp:sp modelId="{5F0BA1F5-6B83-4A0E-B91B-332A52DE57F6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774559" y="157792"/>
              </a:moveTo>
              <a:arcTo wR="1996611" hR="1996611" stAng="17575904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831793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Film </a:t>
          </a:r>
        </a:p>
      </dsp:txBody>
      <dsp:txXfrm>
        <a:off x="3880490" y="1430209"/>
        <a:ext cx="1437325" cy="900173"/>
      </dsp:txXfrm>
    </dsp:sp>
    <dsp:sp modelId="{E2E635E4-14D1-4B20-959E-3B053F0C2DA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990437" y="1891189"/>
              </a:moveTo>
              <a:arcTo wR="1996611" hR="1996611" stAng="21418401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3106481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Events</a:t>
          </a:r>
        </a:p>
      </dsp:txBody>
      <dsp:txXfrm>
        <a:off x="3155178" y="3662489"/>
        <a:ext cx="1437325" cy="900173"/>
      </dsp:txXfrm>
    </dsp:sp>
    <dsp:sp modelId="{3DCACC1A-ACEF-47AD-B8C5-86A2A19740F2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394872" y="3953099"/>
              </a:moveTo>
              <a:arcTo wR="1996611" hR="1996611" stAng="4709647" swAng="13807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1947A-167B-4FC6-81CF-86B1A297D1AE}">
      <dsp:nvSpPr>
        <dsp:cNvPr id="0" name=""/>
        <dsp:cNvSpPr/>
      </dsp:nvSpPr>
      <dsp:spPr>
        <a:xfrm>
          <a:off x="759324" y="361379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Area Promotion</a:t>
          </a:r>
        </a:p>
      </dsp:txBody>
      <dsp:txXfrm>
        <a:off x="808021" y="3662489"/>
        <a:ext cx="1437325" cy="900173"/>
      </dsp:txXfrm>
    </dsp:sp>
    <dsp:sp modelId="{BA8CFC82-DCE9-4543-9A25-C064A5519839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34233" y="3102484"/>
              </a:moveTo>
              <a:arcTo wR="1996611" hR="1996611" stAng="8782004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BFACB-5928-4260-A900-5238296FCD5F}">
      <dsp:nvSpPr>
        <dsp:cNvPr id="0" name=""/>
        <dsp:cNvSpPr/>
      </dsp:nvSpPr>
      <dsp:spPr>
        <a:xfrm>
          <a:off x="34012" y="1381512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Talent Attraction</a:t>
          </a:r>
        </a:p>
      </dsp:txBody>
      <dsp:txXfrm>
        <a:off x="82709" y="1430209"/>
        <a:ext cx="1437325" cy="900173"/>
      </dsp:txXfrm>
    </dsp:sp>
    <dsp:sp modelId="{17B2307C-F691-405B-B9E6-84E74B1758C5}">
      <dsp:nvSpPr>
        <dsp:cNvPr id="0" name=""/>
        <dsp:cNvSpPr/>
      </dsp:nvSpPr>
      <dsp:spPr>
        <a:xfrm>
          <a:off x="703651" y="500672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47304" y="871336"/>
              </a:moveTo>
              <a:arcTo wR="1996611" hR="1996611" stAng="12858275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864341" y="1494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Engagement, planning and project development</a:t>
          </a:r>
        </a:p>
      </dsp:txBody>
      <dsp:txXfrm>
        <a:off x="1917389" y="54542"/>
        <a:ext cx="1565746" cy="980601"/>
      </dsp:txXfrm>
    </dsp:sp>
    <dsp:sp modelId="{5F0BA1F5-6B83-4A0E-B91B-332A52DE57F6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2643092" y="212898"/>
              </a:moveTo>
              <a:arcTo wR="1795131" hR="1795131" stAng="17891283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659473" y="1796626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Project assessment and decision-making</a:t>
          </a:r>
        </a:p>
      </dsp:txBody>
      <dsp:txXfrm>
        <a:off x="3712521" y="1849674"/>
        <a:ext cx="1565746" cy="980601"/>
      </dsp:txXfrm>
    </dsp:sp>
    <dsp:sp modelId="{E2E635E4-14D1-4B20-959E-3B053F0C2DA2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3501882" y="2351456"/>
              </a:moveTo>
              <a:arcTo wR="1795131" hR="1795131" stAng="1083221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1864341" y="3591757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Project and grant management </a:t>
          </a:r>
        </a:p>
      </dsp:txBody>
      <dsp:txXfrm>
        <a:off x="1917389" y="3644805"/>
        <a:ext cx="1565746" cy="980601"/>
      </dsp:txXfrm>
    </dsp:sp>
    <dsp:sp modelId="{3DCACC1A-ACEF-47AD-B8C5-86A2A19740F2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947170" y="3377364"/>
              </a:moveTo>
              <a:arcTo wR="1795131" hR="1795131" stAng="7091283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BFACB-5928-4260-A900-5238296FCD5F}">
      <dsp:nvSpPr>
        <dsp:cNvPr id="0" name=""/>
        <dsp:cNvSpPr/>
      </dsp:nvSpPr>
      <dsp:spPr>
        <a:xfrm>
          <a:off x="69210" y="1796626"/>
          <a:ext cx="1671842" cy="10866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Progress, measurement and reporting</a:t>
          </a:r>
        </a:p>
      </dsp:txBody>
      <dsp:txXfrm>
        <a:off x="122258" y="1849674"/>
        <a:ext cx="1565746" cy="980601"/>
      </dsp:txXfrm>
    </dsp:sp>
    <dsp:sp modelId="{17B2307C-F691-405B-B9E6-84E74B1758C5}">
      <dsp:nvSpPr>
        <dsp:cNvPr id="0" name=""/>
        <dsp:cNvSpPr/>
      </dsp:nvSpPr>
      <dsp:spPr>
        <a:xfrm>
          <a:off x="905131" y="544843"/>
          <a:ext cx="3590262" cy="3590262"/>
        </a:xfrm>
        <a:custGeom>
          <a:avLst/>
          <a:gdLst/>
          <a:ahLst/>
          <a:cxnLst/>
          <a:rect l="0" t="0" r="0" b="0"/>
          <a:pathLst>
            <a:path>
              <a:moveTo>
                <a:pt x="88380" y="1238806"/>
              </a:moveTo>
              <a:arcTo wR="1795131" hR="1795131" stAng="11883221" swAng="26254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F0B67-E93D-4060-924E-3FD47DEE6E17}">
      <dsp:nvSpPr>
        <dsp:cNvPr id="0" name=""/>
        <dsp:cNvSpPr/>
      </dsp:nvSpPr>
      <dsp:spPr>
        <a:xfrm>
          <a:off x="1932903" y="-60315"/>
          <a:ext cx="1534719" cy="1246381"/>
        </a:xfrm>
        <a:prstGeom prst="round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 dirty="0"/>
        </a:p>
      </dsp:txBody>
      <dsp:txXfrm>
        <a:off x="1993746" y="528"/>
        <a:ext cx="1413033" cy="1124695"/>
      </dsp:txXfrm>
    </dsp:sp>
    <dsp:sp modelId="{5F0BA1F5-6B83-4A0E-B91B-332A52DE57F6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774559" y="157792"/>
              </a:moveTo>
              <a:arcTo wR="1996611" hR="1996611" stAng="17575904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3576E-F246-438C-9031-BDAA7E327A5A}">
      <dsp:nvSpPr>
        <dsp:cNvPr id="0" name=""/>
        <dsp:cNvSpPr/>
      </dsp:nvSpPr>
      <dsp:spPr>
        <a:xfrm>
          <a:off x="3831793" y="1443716"/>
          <a:ext cx="1534719" cy="997567"/>
        </a:xfrm>
        <a:prstGeom prst="roundRect">
          <a:avLst/>
        </a:prstGeom>
        <a:blipFill rotWithShape="0">
          <a:blip xmlns:r="http://schemas.openxmlformats.org/officeDocument/2006/relationships" r:embed="rId2"/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 dirty="0"/>
        </a:p>
      </dsp:txBody>
      <dsp:txXfrm>
        <a:off x="3880490" y="1492413"/>
        <a:ext cx="1437325" cy="900173"/>
      </dsp:txXfrm>
    </dsp:sp>
    <dsp:sp modelId="{E2E635E4-14D1-4B20-959E-3B053F0C2DA2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990437" y="1891189"/>
              </a:moveTo>
              <a:arcTo wR="1996611" hR="1996611" stAng="21418401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B543D-63BA-48A7-BF81-FB6243CA3F60}">
      <dsp:nvSpPr>
        <dsp:cNvPr id="0" name=""/>
        <dsp:cNvSpPr/>
      </dsp:nvSpPr>
      <dsp:spPr>
        <a:xfrm>
          <a:off x="3106481" y="3675995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City Region Deal</a:t>
          </a:r>
        </a:p>
      </dsp:txBody>
      <dsp:txXfrm>
        <a:off x="3155178" y="3724692"/>
        <a:ext cx="1437325" cy="900173"/>
      </dsp:txXfrm>
    </dsp:sp>
    <dsp:sp modelId="{489766BB-2ABA-4395-8AC8-B1BC7135860C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2394872" y="3953099"/>
              </a:moveTo>
              <a:arcTo wR="1996611" hR="1996611" stAng="4709647" swAng="13807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1E8F1-2826-4419-B35C-601109B1E46A}">
      <dsp:nvSpPr>
        <dsp:cNvPr id="0" name=""/>
        <dsp:cNvSpPr/>
      </dsp:nvSpPr>
      <dsp:spPr>
        <a:xfrm>
          <a:off x="759324" y="3675995"/>
          <a:ext cx="1534719" cy="9975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Strategic  Projects</a:t>
          </a:r>
        </a:p>
      </dsp:txBody>
      <dsp:txXfrm>
        <a:off x="808021" y="3724692"/>
        <a:ext cx="1437325" cy="900173"/>
      </dsp:txXfrm>
    </dsp:sp>
    <dsp:sp modelId="{3DCACC1A-ACEF-47AD-B8C5-86A2A19740F2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34233" y="3102484"/>
              </a:moveTo>
              <a:arcTo wR="1996611" hR="1996611" stAng="8782004" swAng="21995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BFACB-5928-4260-A900-5238296FCD5F}">
      <dsp:nvSpPr>
        <dsp:cNvPr id="0" name=""/>
        <dsp:cNvSpPr/>
      </dsp:nvSpPr>
      <dsp:spPr>
        <a:xfrm>
          <a:off x="34012" y="1443716"/>
          <a:ext cx="1534719" cy="997567"/>
        </a:xfrm>
        <a:prstGeom prst="roundRect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 dirty="0"/>
        </a:p>
      </dsp:txBody>
      <dsp:txXfrm>
        <a:off x="82709" y="1492413"/>
        <a:ext cx="1437325" cy="900173"/>
      </dsp:txXfrm>
    </dsp:sp>
    <dsp:sp modelId="{17B2307C-F691-405B-B9E6-84E74B1758C5}">
      <dsp:nvSpPr>
        <dsp:cNvPr id="0" name=""/>
        <dsp:cNvSpPr/>
      </dsp:nvSpPr>
      <dsp:spPr>
        <a:xfrm>
          <a:off x="703651" y="562875"/>
          <a:ext cx="3993223" cy="3993223"/>
        </a:xfrm>
        <a:custGeom>
          <a:avLst/>
          <a:gdLst/>
          <a:ahLst/>
          <a:cxnLst/>
          <a:rect l="0" t="0" r="0" b="0"/>
          <a:pathLst>
            <a:path>
              <a:moveTo>
                <a:pt x="347304" y="871336"/>
              </a:moveTo>
              <a:arcTo wR="1996611" hR="1996611" stAng="12858275" swAng="19658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F53DE6A9-B5E9-490D-B889-1CC33586F091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8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7D865D1D-29FC-47E2-A574-DEFA3174C72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hc" descr="OFFICIAL"/>
          <p:cNvSpPr txBox="1"/>
          <p:nvPr/>
        </p:nvSpPr>
        <p:spPr>
          <a:xfrm>
            <a:off x="0" y="0"/>
            <a:ext cx="6808788" cy="246182"/>
          </a:xfrm>
          <a:prstGeom prst="rect">
            <a:avLst/>
          </a:prstGeom>
          <a:noFill/>
        </p:spPr>
        <p:txBody>
          <a:bodyPr vert="horz" lIns="91422" tIns="45711" rIns="91422" bIns="45711" rtlCol="0">
            <a:spAutoFit/>
          </a:bodyPr>
          <a:lstStyle/>
          <a:p>
            <a:pPr algn="ctr"/>
            <a:r>
              <a:rPr lang="en-GB" sz="1000" b="1">
                <a:solidFill>
                  <a:srgbClr val="000000"/>
                </a:solidFill>
                <a:latin typeface="arial"/>
              </a:rPr>
              <a:t>OFFICIAL</a:t>
            </a:r>
          </a:p>
        </p:txBody>
      </p:sp>
      <p:sp>
        <p:nvSpPr>
          <p:cNvPr id="7" name="fc" descr="OFFICIAL"/>
          <p:cNvSpPr txBox="1"/>
          <p:nvPr/>
        </p:nvSpPr>
        <p:spPr>
          <a:xfrm>
            <a:off x="0" y="9568141"/>
            <a:ext cx="6808788" cy="246182"/>
          </a:xfrm>
          <a:prstGeom prst="rect">
            <a:avLst/>
          </a:prstGeom>
          <a:noFill/>
        </p:spPr>
        <p:txBody>
          <a:bodyPr vert="horz" lIns="91422" tIns="45711" rIns="91422" bIns="45711" rtlCol="0">
            <a:spAutoFit/>
          </a:bodyPr>
          <a:lstStyle/>
          <a:p>
            <a:pPr algn="ctr"/>
            <a:r>
              <a:rPr lang="en-GB" sz="1000" b="1">
                <a:solidFill>
                  <a:srgbClr val="000000"/>
                </a:solidFill>
                <a:latin typeface="arial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530188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81DE036E-460B-4C1D-A880-EABA5EF82C50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3"/>
            <a:ext cx="2950475" cy="497047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7427AA53-D485-48C4-A1C3-631D24EF375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hc" descr="OFFICIAL"/>
          <p:cNvSpPr txBox="1"/>
          <p:nvPr/>
        </p:nvSpPr>
        <p:spPr>
          <a:xfrm>
            <a:off x="0" y="0"/>
            <a:ext cx="6808788" cy="246182"/>
          </a:xfrm>
          <a:prstGeom prst="rect">
            <a:avLst/>
          </a:prstGeom>
          <a:noFill/>
        </p:spPr>
        <p:txBody>
          <a:bodyPr vert="horz" lIns="91422" tIns="45711" rIns="91422" bIns="45711" rtlCol="0">
            <a:spAutoFit/>
          </a:bodyPr>
          <a:lstStyle/>
          <a:p>
            <a:pPr algn="ctr"/>
            <a:r>
              <a:rPr lang="en-GB" sz="1000" b="1" i="0" u="none" baseline="0">
                <a:solidFill>
                  <a:srgbClr val="000000"/>
                </a:solidFill>
                <a:latin typeface="arial"/>
              </a:rPr>
              <a:t>OFFICIAL</a:t>
            </a:r>
          </a:p>
        </p:txBody>
      </p:sp>
      <p:sp>
        <p:nvSpPr>
          <p:cNvPr id="9" name="fc" descr="OFFICIAL"/>
          <p:cNvSpPr txBox="1"/>
          <p:nvPr/>
        </p:nvSpPr>
        <p:spPr>
          <a:xfrm>
            <a:off x="0" y="9568141"/>
            <a:ext cx="6808788" cy="246182"/>
          </a:xfrm>
          <a:prstGeom prst="rect">
            <a:avLst/>
          </a:prstGeom>
          <a:noFill/>
        </p:spPr>
        <p:txBody>
          <a:bodyPr vert="horz" lIns="91422" tIns="45711" rIns="91422" bIns="45711" rtlCol="0">
            <a:spAutoFit/>
          </a:bodyPr>
          <a:lstStyle/>
          <a:p>
            <a:pPr algn="ctr"/>
            <a:r>
              <a:rPr lang="en-GB" sz="1000" b="1" i="0" u="none" baseline="0">
                <a:solidFill>
                  <a:srgbClr val="000000"/>
                </a:solidFill>
                <a:latin typeface="arial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61494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16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06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22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20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82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89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979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7AA53-D485-48C4-A1C3-631D24EF37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46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C7E789F5-A184-49B2-A5F7-329E7E8904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1B5AEDD-7B5B-49C8-8D49-A1F5A5483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FF20C9C-D323-4612-900B-FE04A562E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69D42A-FB69-470F-951C-130A35C8EA67}" type="slidenum">
              <a:rPr lang="en-GB" altLang="en-US" sz="1200"/>
              <a:pPr/>
              <a:t>19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92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772816"/>
            <a:ext cx="3744416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124744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44008" y="1772816"/>
            <a:ext cx="3744416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23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2348880"/>
            <a:ext cx="3744416" cy="41044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700809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44008" y="2348880"/>
            <a:ext cx="3744416" cy="41044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48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43607" y="548680"/>
            <a:ext cx="2648273" cy="1162050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caption title 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35896" y="548680"/>
            <a:ext cx="4762872" cy="585311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3607" y="1710730"/>
            <a:ext cx="264827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574268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5153744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photo title</a:t>
            </a:r>
            <a:endParaRPr lang="en-GB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4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720482"/>
            <a:ext cx="5486400" cy="876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1892344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861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BB604-4811-416F-B7DD-A1C1EB77B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B4968-33D7-4013-861F-477B12855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7AC0D-62BA-4E63-BDCC-617D02B7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85D0-3EB2-4F71-BE79-A48C5000709F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7FBCA-A114-4AAB-B6F0-56854EA3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05853-7154-468D-BAD4-D9F305E2B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78C67-4F0E-4DE9-9F1E-30C43F300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795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</a:t>
            </a:r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221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56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 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5920" y="1772816"/>
            <a:ext cx="7622504" cy="46805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edit body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edit bullet lists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124744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12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21014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2348880"/>
            <a:ext cx="7632848" cy="40324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edit body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edit bullet lists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700809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58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196752"/>
            <a:ext cx="7632848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82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772816"/>
            <a:ext cx="7632848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53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one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772816"/>
            <a:ext cx="7632848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899592" y="1052736"/>
            <a:ext cx="7632408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124744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42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two line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2348880"/>
            <a:ext cx="7632848" cy="41044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55576" y="1628800"/>
            <a:ext cx="777642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55576" y="1700809"/>
            <a:ext cx="7632848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83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2529" cy="237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89" y="4482000"/>
            <a:ext cx="1371711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2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76" r:id="rId3"/>
    <p:sldLayoutId id="2147483668" r:id="rId4"/>
    <p:sldLayoutId id="2147483666" r:id="rId5"/>
    <p:sldLayoutId id="2147483669" r:id="rId6"/>
    <p:sldLayoutId id="2147483670" r:id="rId7"/>
    <p:sldLayoutId id="2147483672" r:id="rId8"/>
    <p:sldLayoutId id="2147483671" r:id="rId9"/>
    <p:sldLayoutId id="2147483674" r:id="rId10"/>
    <p:sldLayoutId id="2147483673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diagramData" Target="../diagrams/data2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microsoft.com/office/2007/relationships/diagramDrawing" Target="../diagrams/drawing2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4.jpe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9.jpeg"/><Relationship Id="rId7" Type="http://schemas.openxmlformats.org/officeDocument/2006/relationships/diagramData" Target="../diagrams/data3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microsoft.com/office/2007/relationships/diagramDrawing" Target="../diagrams/drawing3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0.jpeg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17.jpe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16.png"/><Relationship Id="rId9" Type="http://schemas.openxmlformats.org/officeDocument/2006/relationships/diagramLayout" Target="../diagrams/layout4.xml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25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24.jpeg"/><Relationship Id="rId9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BA63-9C7E-4901-8948-BA33076A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Member Presentation – 24</a:t>
            </a:r>
            <a:r>
              <a:rPr lang="en-GB" sz="3200" baseline="30000" dirty="0"/>
              <a:t>th </a:t>
            </a:r>
            <a:r>
              <a:rPr lang="en-GB" sz="3200" dirty="0"/>
              <a:t> May 2022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6BFE2-3AE6-4C94-8300-4D4AF9FD3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b="1" dirty="0"/>
              <a:t>Economic  Development Service </a:t>
            </a:r>
          </a:p>
          <a:p>
            <a:endParaRPr lang="en-GB" dirty="0"/>
          </a:p>
          <a:p>
            <a:pPr lvl="1"/>
            <a:r>
              <a:rPr lang="en-GB" b="1" dirty="0"/>
              <a:t>Economy and Regeneration </a:t>
            </a:r>
          </a:p>
          <a:p>
            <a:pPr lvl="2"/>
            <a:r>
              <a:rPr lang="en-GB" dirty="0"/>
              <a:t>Business development</a:t>
            </a:r>
          </a:p>
          <a:p>
            <a:pPr lvl="2"/>
            <a:r>
              <a:rPr lang="en-GB" dirty="0"/>
              <a:t>Business Gateway</a:t>
            </a:r>
          </a:p>
          <a:p>
            <a:pPr lvl="2"/>
            <a:r>
              <a:rPr lang="en-GB" dirty="0"/>
              <a:t>Employability </a:t>
            </a:r>
          </a:p>
          <a:p>
            <a:pPr lvl="2"/>
            <a:r>
              <a:rPr lang="en-GB" dirty="0"/>
              <a:t>Tourism and Inward Investment </a:t>
            </a:r>
          </a:p>
          <a:p>
            <a:pPr lvl="2"/>
            <a:r>
              <a:rPr lang="en-GB" dirty="0"/>
              <a:t> community regeneration</a:t>
            </a:r>
          </a:p>
          <a:p>
            <a:pPr lvl="2"/>
            <a:r>
              <a:rPr lang="en-GB" dirty="0"/>
              <a:t>Strategic Growth</a:t>
            </a:r>
          </a:p>
          <a:p>
            <a:pPr marL="914400" lvl="2" indent="0">
              <a:buNone/>
            </a:pPr>
            <a:endParaRPr lang="en-GB" dirty="0"/>
          </a:p>
          <a:p>
            <a:pPr marL="857250" lvl="1" indent="-342900"/>
            <a:r>
              <a:rPr lang="en-GB" b="1" dirty="0"/>
              <a:t>Housing  development </a:t>
            </a:r>
          </a:p>
          <a:p>
            <a:pPr marL="857250" lvl="1" indent="-342900"/>
            <a:r>
              <a:rPr lang="en-GB" b="1" dirty="0"/>
              <a:t>Property Estates </a:t>
            </a:r>
          </a:p>
          <a:p>
            <a:pPr marL="514350" lvl="1" indent="0">
              <a:buNone/>
            </a:pPr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14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97D5B39-FBBD-4F46-B426-EA346CB7737F}"/>
              </a:ext>
            </a:extLst>
          </p:cNvPr>
          <p:cNvSpPr txBox="1">
            <a:spLocks/>
          </p:cNvSpPr>
          <p:nvPr/>
        </p:nvSpPr>
        <p:spPr>
          <a:xfrm>
            <a:off x="315514" y="1813893"/>
            <a:ext cx="3602727" cy="98374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defTabSz="685800">
              <a:defRPr/>
            </a:pPr>
            <a:r>
              <a:rPr lang="en-US" sz="2325" dirty="0">
                <a:solidFill>
                  <a:srgbClr val="000000"/>
                </a:solidFill>
                <a:latin typeface="Calibri"/>
              </a:rPr>
              <a:t>Housing </a:t>
            </a:r>
          </a:p>
          <a:p>
            <a:pPr defTabSz="685800">
              <a:defRPr/>
            </a:pPr>
            <a:r>
              <a:rPr lang="en-US" sz="2325" dirty="0">
                <a:solidFill>
                  <a:srgbClr val="000000"/>
                </a:solidFill>
                <a:latin typeface="Calibri"/>
              </a:rPr>
              <a:t>Development </a:t>
            </a:r>
          </a:p>
        </p:txBody>
      </p:sp>
      <p:pic>
        <p:nvPicPr>
          <p:cNvPr id="6" name="Picture 5" descr="A picture containing building, outdoor, house&#10;&#10;Description automatically generated">
            <a:extLst>
              <a:ext uri="{FF2B5EF4-FFF2-40B4-BE49-F238E27FC236}">
                <a16:creationId xmlns:a16="http://schemas.microsoft.com/office/drawing/2014/main" id="{AE125DA1-B885-4C1A-B78E-D058D407B9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8" r="-1" b="-1"/>
          <a:stretch/>
        </p:blipFill>
        <p:spPr>
          <a:xfrm>
            <a:off x="3059832" y="116632"/>
            <a:ext cx="6083939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63424-BFFD-4065-8386-8A55B1D53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764705"/>
            <a:ext cx="6858000" cy="648071"/>
          </a:xfrm>
        </p:spPr>
        <p:txBody>
          <a:bodyPr/>
          <a:lstStyle/>
          <a:p>
            <a:pPr algn="l"/>
            <a:r>
              <a:rPr lang="en-GB" dirty="0"/>
              <a:t> </a:t>
            </a:r>
            <a:r>
              <a:rPr lang="en-GB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Highland Council Strategic  Housing role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6E5DF-1949-4218-917A-03FBD25D5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722555"/>
            <a:ext cx="6858000" cy="1418414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GB" dirty="0"/>
              <a:t>Housing Needs &amp; demands assessment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GB" dirty="0"/>
              <a:t>Local housing Strategy 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GB" dirty="0"/>
              <a:t>Strategic Housing investment Plan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GB" dirty="0"/>
              <a:t>Delivery of Scottish govt affordable housing targets  with partners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967B8-E53F-4D97-9CA3-B91BA443F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50748"/>
            <a:ext cx="2880320" cy="3210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68B73-DED2-4815-BABA-230AAA504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17033"/>
            <a:ext cx="381642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15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5B5E-28DA-4E8E-A993-90BE25C2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en-GB" dirty="0"/>
              <a:t>HUB Partners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9DF3D-691D-44FA-B1E5-CCC1291EE089}"/>
              </a:ext>
            </a:extLst>
          </p:cNvPr>
          <p:cNvSpPr txBox="1"/>
          <p:nvPr/>
        </p:nvSpPr>
        <p:spPr>
          <a:xfrm>
            <a:off x="755576" y="2348880"/>
            <a:ext cx="3744416" cy="410445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Highland Council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Scottish Government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Scottish Water, SEPA etc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Housing Associations  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Albyn HS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Cairn HA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Lochalsh &amp; Skye HA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Lochaber HA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Caledonia HA</a:t>
            </a: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b="1"/>
              <a:t>Other Nationals RSLs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Community Housing Trust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Highland Housing Alliance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en-GB" b="1"/>
              <a:t>Community Groups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F6EE7FE-933B-C391-AA8D-EE684E4EC9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5576" y="1700809"/>
            <a:ext cx="7632848" cy="576064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grass, outdoor, tree, house&#10;&#10;Description automatically generated">
            <a:extLst>
              <a:ext uri="{FF2B5EF4-FFF2-40B4-BE49-F238E27FC236}">
                <a16:creationId xmlns:a16="http://schemas.microsoft.com/office/drawing/2014/main" id="{00AAC9AB-40D7-44D9-85E8-2B114D0CB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r="20536" b="4"/>
          <a:stretch/>
        </p:blipFill>
        <p:spPr>
          <a:xfrm>
            <a:off x="4644008" y="2348880"/>
            <a:ext cx="3744416" cy="410445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54402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Scottish Government </a:t>
            </a:r>
            <a:br>
              <a:rPr lang="en-GB" dirty="0"/>
            </a:br>
            <a:r>
              <a:rPr lang="en-GB" dirty="0"/>
              <a:t>Investment Levels in Highland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9495" y="2196006"/>
          <a:ext cx="6760665" cy="307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055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16632"/>
            <a:ext cx="6172200" cy="1378645"/>
          </a:xfrm>
        </p:spPr>
        <p:txBody>
          <a:bodyPr>
            <a:normAutofit fontScale="90000"/>
          </a:bodyPr>
          <a:lstStyle/>
          <a:p>
            <a:r>
              <a:rPr lang="en-GB" dirty="0"/>
              <a:t> Funding  Affordable  homes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440" y="2338387"/>
            <a:ext cx="5716878" cy="3358865"/>
          </a:xfrm>
        </p:spPr>
        <p:txBody>
          <a:bodyPr/>
          <a:lstStyle/>
          <a:p>
            <a:r>
              <a:rPr lang="en-GB" b="1" dirty="0"/>
              <a:t> </a:t>
            </a:r>
            <a:r>
              <a:rPr lang="en-GB" sz="1350" b="1" dirty="0"/>
              <a:t>for 2015-2021 programme                </a:t>
            </a:r>
          </a:p>
          <a:p>
            <a:r>
              <a:rPr lang="en-GB" sz="1350" b="1" dirty="0"/>
              <a:t>                      </a:t>
            </a:r>
            <a:r>
              <a:rPr lang="en-GB" sz="1350" dirty="0"/>
              <a:t>Total Cost                                   </a:t>
            </a:r>
            <a:r>
              <a:rPr lang="en-GB" sz="1350" b="1" dirty="0"/>
              <a:t>£ 145,000</a:t>
            </a:r>
          </a:p>
          <a:p>
            <a:r>
              <a:rPr lang="en-GB" sz="1350" dirty="0"/>
              <a:t>                      Capitalised rent                           £  </a:t>
            </a:r>
            <a:r>
              <a:rPr lang="en-GB" sz="1350" b="1" dirty="0"/>
              <a:t>70,000</a:t>
            </a:r>
            <a:r>
              <a:rPr lang="en-GB" sz="1350" dirty="0"/>
              <a:t>        </a:t>
            </a:r>
          </a:p>
          <a:p>
            <a:r>
              <a:rPr lang="en-GB" sz="1350" dirty="0"/>
              <a:t>                      Scottish Government subsidy     £  </a:t>
            </a:r>
            <a:r>
              <a:rPr lang="en-GB" sz="1350" b="1" dirty="0"/>
              <a:t>60,000</a:t>
            </a:r>
          </a:p>
          <a:p>
            <a:pPr marL="1028700" lvl="3" indent="0">
              <a:buNone/>
            </a:pPr>
            <a:r>
              <a:rPr lang="en-GB" sz="1350" dirty="0"/>
              <a:t>  Land bank subsidy                    £  </a:t>
            </a:r>
            <a:r>
              <a:rPr lang="en-GB" sz="1350" b="1" dirty="0"/>
              <a:t>15,000</a:t>
            </a:r>
          </a:p>
          <a:p>
            <a:endParaRPr lang="en-GB" sz="1350" dirty="0"/>
          </a:p>
          <a:p>
            <a:r>
              <a:rPr lang="en-GB" sz="1350" b="1" dirty="0"/>
              <a:t>For 2021-26 programme </a:t>
            </a:r>
          </a:p>
          <a:p>
            <a:r>
              <a:rPr lang="en-GB" sz="1350" b="1" dirty="0"/>
              <a:t>                      </a:t>
            </a:r>
            <a:r>
              <a:rPr lang="en-GB" sz="1350" dirty="0"/>
              <a:t>Total Cost                                      </a:t>
            </a:r>
            <a:r>
              <a:rPr lang="en-GB" sz="1350" b="1" dirty="0"/>
              <a:t>£175,000</a:t>
            </a:r>
          </a:p>
          <a:p>
            <a:r>
              <a:rPr lang="en-GB" sz="1350" dirty="0"/>
              <a:t>                      Capitalised rent                              </a:t>
            </a:r>
            <a:r>
              <a:rPr lang="en-GB" sz="1350" b="1" dirty="0"/>
              <a:t>£  70,000        </a:t>
            </a:r>
          </a:p>
          <a:p>
            <a:r>
              <a:rPr lang="en-GB" sz="1350" dirty="0"/>
              <a:t>                      Scottish Government subsidy        </a:t>
            </a:r>
            <a:r>
              <a:rPr lang="en-GB" sz="1350" b="1" dirty="0"/>
              <a:t>£</a:t>
            </a:r>
            <a:r>
              <a:rPr lang="en-GB" sz="1350" dirty="0"/>
              <a:t>  </a:t>
            </a:r>
            <a:r>
              <a:rPr lang="en-GB" sz="1350" b="1" dirty="0"/>
              <a:t>90,000</a:t>
            </a:r>
          </a:p>
          <a:p>
            <a:pPr marL="1028700" lvl="3" indent="0">
              <a:buNone/>
            </a:pPr>
            <a:r>
              <a:rPr lang="en-GB" sz="1350" dirty="0"/>
              <a:t>  Land bank subsidy                       </a:t>
            </a:r>
            <a:r>
              <a:rPr lang="en-GB" sz="1350" b="1" dirty="0"/>
              <a:t>£</a:t>
            </a:r>
            <a:r>
              <a:rPr lang="en-GB" sz="1350" dirty="0"/>
              <a:t>  </a:t>
            </a:r>
            <a:r>
              <a:rPr lang="en-GB" sz="1350" b="1" dirty="0"/>
              <a:t>15,000</a:t>
            </a:r>
          </a:p>
          <a:p>
            <a:pPr marL="1028700" lvl="3" indent="0">
              <a:buNone/>
            </a:pPr>
            <a:endParaRPr lang="en-GB" sz="1350" b="1" dirty="0"/>
          </a:p>
          <a:p>
            <a:pPr marL="385763" lvl="1" indent="0">
              <a:buNone/>
            </a:pPr>
            <a:r>
              <a:rPr lang="en-GB" sz="1350" dirty="0"/>
              <a:t> However some projects cost over </a:t>
            </a:r>
            <a:r>
              <a:rPr lang="en-GB" sz="1350" b="1" dirty="0"/>
              <a:t>£250,000 </a:t>
            </a:r>
            <a:r>
              <a:rPr lang="en-GB" sz="1350" dirty="0"/>
              <a:t>cost per unit</a:t>
            </a:r>
            <a:endParaRPr lang="en-GB" sz="1350" b="1" dirty="0"/>
          </a:p>
          <a:p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839293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11ABBC-9B30-4707-962C-3C44CDFF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269" y="1218427"/>
            <a:ext cx="4492346" cy="46596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1B486E-DEE6-42F7-858B-2038B57BDB24}"/>
              </a:ext>
            </a:extLst>
          </p:cNvPr>
          <p:cNvSpPr txBox="1"/>
          <p:nvPr/>
        </p:nvSpPr>
        <p:spPr>
          <a:xfrm>
            <a:off x="0" y="1801468"/>
            <a:ext cx="3717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kern="0" dirty="0">
                <a:solidFill>
                  <a:prstClr val="black"/>
                </a:solidFill>
                <a:latin typeface="Calibri"/>
              </a:rPr>
              <a:t>Affordable </a:t>
            </a:r>
          </a:p>
          <a:p>
            <a:pPr defTabSz="685800">
              <a:defRPr/>
            </a:pPr>
            <a:r>
              <a:rPr lang="en-GB" sz="2400" b="1" kern="0" dirty="0">
                <a:solidFill>
                  <a:prstClr val="black"/>
                </a:solidFill>
                <a:latin typeface="Calibri"/>
              </a:rPr>
              <a:t>Homes for the</a:t>
            </a:r>
          </a:p>
          <a:p>
            <a:pPr defTabSz="685800">
              <a:defRPr/>
            </a:pPr>
            <a:r>
              <a:rPr lang="en-GB" sz="2400" b="1" kern="0" dirty="0">
                <a:solidFill>
                  <a:prstClr val="black"/>
                </a:solidFill>
                <a:latin typeface="Calibri"/>
              </a:rPr>
              <a:t> Highlands</a:t>
            </a:r>
          </a:p>
          <a:p>
            <a:pPr defTabSz="685800">
              <a:defRPr/>
            </a:pPr>
            <a:r>
              <a:rPr lang="en-GB" sz="2400" kern="0" dirty="0">
                <a:solidFill>
                  <a:prstClr val="black"/>
                </a:solidFill>
                <a:latin typeface="Calibri"/>
              </a:rPr>
              <a:t>2016 – 2026</a:t>
            </a:r>
          </a:p>
          <a:p>
            <a:pPr defTabSz="685800">
              <a:defRPr/>
            </a:pPr>
            <a:endParaRPr lang="en-GB" sz="2400" kern="0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endParaRPr lang="en-GB" sz="2400" kern="0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endParaRPr lang="en-GB" sz="2400" kern="0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endParaRPr lang="en-GB" sz="2400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7FEE1F-A9E5-4804-922B-B77709115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67" y="260648"/>
            <a:ext cx="6634349" cy="64807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A7C1A3C-8493-9AB5-0810-3BA14F71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4653136"/>
            <a:ext cx="3456384" cy="504056"/>
          </a:xfrm>
        </p:spPr>
        <p:txBody>
          <a:bodyPr/>
          <a:lstStyle/>
          <a:p>
            <a:endParaRPr lang="en-US" sz="2000" b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3E787E-6391-09D1-C54B-5249143C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dirty="0"/>
              <a:t> Housing  development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08ECA67-F36B-FCB3-3AA4-4A43F114F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8" y="5517232"/>
            <a:ext cx="3888432" cy="360040"/>
          </a:xfrm>
        </p:spPr>
        <p:txBody>
          <a:bodyPr/>
          <a:lstStyle/>
          <a:p>
            <a:r>
              <a:rPr lang="en-US" sz="2000" dirty="0" err="1"/>
              <a:t>Granton</a:t>
            </a:r>
            <a:r>
              <a:rPr lang="en-US" sz="2000" dirty="0"/>
              <a:t> on </a:t>
            </a:r>
            <a:r>
              <a:rPr lang="en-US" sz="2000" dirty="0" err="1"/>
              <a:t>Spey</a:t>
            </a:r>
            <a:r>
              <a:rPr lang="en-US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FDB87-45D2-4000-B7F6-0297E9D69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14475"/>
            <a:ext cx="4248472" cy="3829050"/>
          </a:xfrm>
          <a:prstGeom prst="rect">
            <a:avLst/>
          </a:prstGeom>
        </p:spPr>
      </p:pic>
      <p:pic>
        <p:nvPicPr>
          <p:cNvPr id="7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8A45660E-6083-431F-AB87-47E6D9C65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67402"/>
            <a:ext cx="4572000" cy="3829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F74F44-424E-405B-A5C5-6195B89B449D}"/>
              </a:ext>
            </a:extLst>
          </p:cNvPr>
          <p:cNvSpPr txBox="1"/>
          <p:nvPr/>
        </p:nvSpPr>
        <p:spPr>
          <a:xfrm>
            <a:off x="5364088" y="2060848"/>
            <a:ext cx="332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Evanton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91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38E9DFD-78D1-8C31-521A-68C81D54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8115"/>
          </a:xfrm>
        </p:spPr>
        <p:txBody>
          <a:bodyPr/>
          <a:lstStyle/>
          <a:p>
            <a:r>
              <a:rPr lang="en-US" sz="3200" dirty="0" err="1"/>
              <a:t>Housng</a:t>
            </a:r>
            <a:r>
              <a:rPr lang="en-US" sz="3200" dirty="0"/>
              <a:t> Development </a:t>
            </a:r>
          </a:p>
        </p:txBody>
      </p:sp>
      <p:pic>
        <p:nvPicPr>
          <p:cNvPr id="5" name="Picture 4" descr="A picture containing grass, outdoor, nature, lush&#10;&#10;Description automatically generated">
            <a:extLst>
              <a:ext uri="{FF2B5EF4-FFF2-40B4-BE49-F238E27FC236}">
                <a16:creationId xmlns:a16="http://schemas.microsoft.com/office/drawing/2014/main" id="{77E3E5F1-30DB-4C12-806C-C934032EE9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2175" b="2"/>
          <a:stretch/>
        </p:blipFill>
        <p:spPr>
          <a:xfrm>
            <a:off x="3500702" y="1034093"/>
            <a:ext cx="5400600" cy="3124279"/>
          </a:xfrm>
          <a:prstGeom prst="rect">
            <a:avLst/>
          </a:prstGeo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E1E8342-6E57-10AF-3A01-522C7CB006F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37315" y="4077072"/>
            <a:ext cx="3240360" cy="360040"/>
          </a:xfrm>
        </p:spPr>
        <p:txBody>
          <a:bodyPr/>
          <a:lstStyle/>
          <a:p>
            <a:r>
              <a:rPr lang="en-US" sz="2000" dirty="0"/>
              <a:t>Dingwall North</a:t>
            </a:r>
          </a:p>
        </p:txBody>
      </p:sp>
      <p:pic>
        <p:nvPicPr>
          <p:cNvPr id="7" name="Picture 6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3290EFEB-0484-44EB-A17B-119941AC6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88" y="2484389"/>
            <a:ext cx="2934373" cy="25062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F8D3D6-8105-4F12-ADC9-0957F7251158}"/>
              </a:ext>
            </a:extLst>
          </p:cNvPr>
          <p:cNvSpPr txBox="1"/>
          <p:nvPr/>
        </p:nvSpPr>
        <p:spPr>
          <a:xfrm>
            <a:off x="784488" y="5301208"/>
            <a:ext cx="277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Dornoch </a:t>
            </a:r>
          </a:p>
        </p:txBody>
      </p:sp>
      <p:pic>
        <p:nvPicPr>
          <p:cNvPr id="13" name="Picture 12" descr="A picture containing sky, outdoor, ground, mountain&#10;&#10;Description automatically generated">
            <a:extLst>
              <a:ext uri="{FF2B5EF4-FFF2-40B4-BE49-F238E27FC236}">
                <a16:creationId xmlns:a16="http://schemas.microsoft.com/office/drawing/2014/main" id="{6AED4A2A-6C20-4E66-808D-11D028C63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72010"/>
            <a:ext cx="3573219" cy="17970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7C3BF9-B44D-4843-91D7-E5DF90CE59E6}"/>
              </a:ext>
            </a:extLst>
          </p:cNvPr>
          <p:cNvSpPr txBox="1"/>
          <p:nvPr/>
        </p:nvSpPr>
        <p:spPr>
          <a:xfrm>
            <a:off x="6948264" y="56705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Blar Mor </a:t>
            </a:r>
          </a:p>
          <a:p>
            <a:r>
              <a:rPr lang="en-GB" dirty="0"/>
              <a:t>Fort William</a:t>
            </a:r>
          </a:p>
        </p:txBody>
      </p:sp>
    </p:spTree>
    <p:extLst>
      <p:ext uri="{BB962C8B-B14F-4D97-AF65-F5344CB8AC3E}">
        <p14:creationId xmlns:p14="http://schemas.microsoft.com/office/powerpoint/2010/main" val="3158482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B433-1BC4-46E0-9CCA-F260254C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296" y="5153744"/>
            <a:ext cx="3528392" cy="566738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2000" b="0" dirty="0"/>
              <a:t>finished product  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DE9B0-9B7F-4B39-B538-025167FCB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EB7404-786C-4C66-B59F-31200DFB71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r="19329"/>
          <a:stretch>
            <a:fillRect/>
          </a:stretch>
        </p:blipFill>
        <p:spPr>
          <a:xfrm>
            <a:off x="4716016" y="35595"/>
            <a:ext cx="4393544" cy="39694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F118A-1696-46FC-92C0-5958A2CEB757}"/>
              </a:ext>
            </a:extLst>
          </p:cNvPr>
          <p:cNvSpPr txBox="1"/>
          <p:nvPr/>
        </p:nvSpPr>
        <p:spPr>
          <a:xfrm>
            <a:off x="3059832" y="6206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was….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3D031-C569-4EB1-BAA1-0CD89D759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852135"/>
            <a:ext cx="3528392" cy="3969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E0A35D-262B-4856-9F92-909996885AD6}"/>
              </a:ext>
            </a:extLst>
          </p:cNvPr>
          <p:cNvSpPr txBox="1"/>
          <p:nvPr/>
        </p:nvSpPr>
        <p:spPr>
          <a:xfrm>
            <a:off x="971600" y="170080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Raining Stairs </a:t>
            </a:r>
          </a:p>
        </p:txBody>
      </p:sp>
    </p:spTree>
    <p:extLst>
      <p:ext uri="{BB962C8B-B14F-4D97-AF65-F5344CB8AC3E}">
        <p14:creationId xmlns:p14="http://schemas.microsoft.com/office/powerpoint/2010/main" val="2129610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73949A03-E6AF-434E-B87C-FD0465A5CEF1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657350" y="836712"/>
            <a:ext cx="5829300" cy="8640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4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Property Estates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A2AFB-29EC-4189-B4C9-F20458D3C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936" y="1933138"/>
            <a:ext cx="4830365" cy="3710426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Manage 750 commercial properties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Mainly Ground leases, industrial units &amp; retail units but also offices , caravan parks agricultural land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Generating approx. £6.5m revenue income</a:t>
            </a:r>
          </a:p>
          <a:p>
            <a:pPr marL="685800" lvl="1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 £4million general account</a:t>
            </a:r>
          </a:p>
          <a:p>
            <a:pPr marL="685800" lvl="1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£2.3  million Inverness common good </a:t>
            </a:r>
          </a:p>
          <a:p>
            <a:pPr marL="685800" lvl="1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+ HRA and other common good accounts 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build new industrial units , starter units enabling economic growth and development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Team provides valuation advice to other services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GB" sz="1900" dirty="0"/>
              <a:t>Deals with all purchases , sales and lease and rental negotiations </a:t>
            </a:r>
          </a:p>
          <a:p>
            <a:pPr algn="l">
              <a:defRPr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3076" name="TextBox 1">
            <a:extLst>
              <a:ext uri="{FF2B5EF4-FFF2-40B4-BE49-F238E27FC236}">
                <a16:creationId xmlns:a16="http://schemas.microsoft.com/office/drawing/2014/main" id="{A2A70E0F-5661-454E-A845-F82EEEC66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481" y="3088482"/>
            <a:ext cx="68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Economy and Regeneration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1A2B200-1B40-4C34-ACE9-D3C9E94A7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969843"/>
              </p:ext>
            </p:extLst>
          </p:nvPr>
        </p:nvGraphicFramePr>
        <p:xfrm>
          <a:off x="755650" y="1196975"/>
          <a:ext cx="7632700" cy="525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907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AD223-D74E-4F68-8920-95A31463F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87" y="2070809"/>
            <a:ext cx="1890835" cy="1251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77195-6847-4AB5-8140-5534EF1098F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8" y="4804706"/>
            <a:ext cx="1718279" cy="128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63A3B-475B-4CFA-875B-04A10EA92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577" y="4883298"/>
            <a:ext cx="1775217" cy="1329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7EF376-15A4-403F-B6E2-3A697A0F188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491138" y="2348743"/>
            <a:ext cx="1665037" cy="9362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Business Development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427708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5C5458-F571-463F-90B9-BA2CA2859513}"/>
              </a:ext>
            </a:extLst>
          </p:cNvPr>
          <p:cNvSpPr txBox="1"/>
          <p:nvPr/>
        </p:nvSpPr>
        <p:spPr>
          <a:xfrm>
            <a:off x="6304890" y="1412776"/>
            <a:ext cx="2381909" cy="45243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HOIL: Last 5 yrs. £1.7m invested, levering £6.65m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CLF: New - £1m for community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Small Loans: New £240k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£1.25m grant programme for new &amp; growing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Covid-19 Business Grants: £200m, 5000+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1F96D-2355-4E8B-99B1-B7DD82A369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5691" y="1965438"/>
            <a:ext cx="1718278" cy="687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0A2D85-6A50-4E0B-9342-F658BDF4189C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31" y="5710447"/>
            <a:ext cx="1523038" cy="1004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360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7B08D22-74FB-4547-9A5A-73B73BBB4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3039" y="1563615"/>
            <a:ext cx="1793767" cy="1195844"/>
          </a:xfrm>
          <a:prstGeom prst="rect">
            <a:avLst/>
          </a:prstGeom>
        </p:spPr>
      </p:pic>
      <p:pic>
        <p:nvPicPr>
          <p:cNvPr id="16" name="Picture 15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890B1C5A-92CD-4616-8519-0C88283E3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3333" y="4774032"/>
            <a:ext cx="1980220" cy="1320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030A9-9489-47E9-8CFC-966F60FD2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88" y="4102150"/>
            <a:ext cx="2212778" cy="11557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E53F29AA-C173-4468-B1FF-2903060FB72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4638"/>
            <a:ext cx="3059668" cy="706090"/>
          </a:xfrm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276507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EDFB87-169F-4015-9E50-B453D7873D1C}"/>
              </a:ext>
            </a:extLst>
          </p:cNvPr>
          <p:cNvSpPr txBox="1"/>
          <p:nvPr/>
        </p:nvSpPr>
        <p:spPr>
          <a:xfrm>
            <a:off x="6348981" y="1223461"/>
            <a:ext cx="2423284" cy="5355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Start-ups: 1:1, bus. plans, grant support, workshops (250+ per 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Growing businesses: grant support, 1:1; detailed growth plans (232 in 21/22)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Team of 7 advisers with contracted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Workshops/ webinar attendees, 1321 in 21/22.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Digital Boost: 1:1 specialist support, webinars, podcasts. 549 workshop attendees in 21/22.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D2B87-239E-4488-AC0F-B43BCC044C7A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5" y="1845035"/>
            <a:ext cx="1547664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E826DD93-86C2-43AB-9B62-D9B8FF7301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35896" y="2492896"/>
            <a:ext cx="1088504" cy="108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35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CDF046-071B-473E-86F7-66863BE6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87" y="1179285"/>
            <a:ext cx="1273051" cy="1844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CE6D6-B5BE-455A-BED8-B66254932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53" y="4174124"/>
            <a:ext cx="943720" cy="1208044"/>
          </a:xfrm>
          <a:prstGeom prst="rect">
            <a:avLst/>
          </a:prstGeom>
        </p:spPr>
      </p:pic>
      <p:pic>
        <p:nvPicPr>
          <p:cNvPr id="9" name="Picture 8" descr="A couple of men standing in front of a storefront&#10;&#10;Description automatically generated with low confidence">
            <a:extLst>
              <a:ext uri="{FF2B5EF4-FFF2-40B4-BE49-F238E27FC236}">
                <a16:creationId xmlns:a16="http://schemas.microsoft.com/office/drawing/2014/main" id="{F3E39A62-67B0-49E6-82A0-89515316B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55" y="4713568"/>
            <a:ext cx="1767291" cy="1207060"/>
          </a:xfrm>
          <a:prstGeom prst="rect">
            <a:avLst/>
          </a:prstGeom>
        </p:spPr>
      </p:pic>
      <p:pic>
        <p:nvPicPr>
          <p:cNvPr id="7" name="Content Placeholder 6" descr="A person standing next to a race car&#10;&#10;Description automatically generated">
            <a:extLst>
              <a:ext uri="{FF2B5EF4-FFF2-40B4-BE49-F238E27FC236}">
                <a16:creationId xmlns:a16="http://schemas.microsoft.com/office/drawing/2014/main" id="{65BD5C13-E0DE-4762-86FD-3029F98473A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23" y="1262879"/>
            <a:ext cx="1502690" cy="1314854"/>
          </a:xfrm>
        </p:spPr>
      </p:pic>
      <p:pic>
        <p:nvPicPr>
          <p:cNvPr id="15" name="Picture 1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22B39B8B-3C95-436A-8EAB-571C273C5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21" y="2245182"/>
            <a:ext cx="1691680" cy="761256"/>
          </a:xfrm>
          <a:prstGeom prst="rect">
            <a:avLst/>
          </a:prstGeom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397336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Employability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2AB0D-1D2B-4516-9342-EA4B020C9CAC}"/>
              </a:ext>
            </a:extLst>
          </p:cNvPr>
          <p:cNvSpPr txBox="1"/>
          <p:nvPr/>
        </p:nvSpPr>
        <p:spPr>
          <a:xfrm>
            <a:off x="6516216" y="1204854"/>
            <a:ext cx="2234270" cy="477053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580 clients in 21/22 </a:t>
            </a:r>
            <a:r>
              <a:rPr lang="en-GB" sz="1600" dirty="0">
                <a:solidFill>
                  <a:schemeClr val="bg1"/>
                </a:solidFill>
              </a:rPr>
              <a:t>(growing post-pandemic)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In-house and contracted key worker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271 clients in 21/22 into work/ work placements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HERO – since launch in March’21, 317 recruits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New partner service delivery approach (NOLB)</a:t>
            </a:r>
            <a:endParaRPr lang="en-GB" dirty="0"/>
          </a:p>
          <a:p>
            <a:endParaRPr lang="en-GB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B32B3B8-FBE9-4448-8902-6B3996219D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463" y="5190022"/>
            <a:ext cx="2016226" cy="907302"/>
          </a:xfrm>
          <a:prstGeom prst="rect">
            <a:avLst/>
          </a:prstGeom>
        </p:spPr>
      </p:pic>
      <p:pic>
        <p:nvPicPr>
          <p:cNvPr id="11" name="Picture 10" descr="A picture containing road, outdoor, truck, car&#10;&#10;Description automatically generated">
            <a:extLst>
              <a:ext uri="{FF2B5EF4-FFF2-40B4-BE49-F238E27FC236}">
                <a16:creationId xmlns:a16="http://schemas.microsoft.com/office/drawing/2014/main" id="{6459AC64-007E-4A0C-BFFA-CD22BDE706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54" y="5719717"/>
            <a:ext cx="1403865" cy="10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</a:t>
            </a:r>
            <a:r>
              <a:rPr lang="en-GB" sz="1100" dirty="0" err="1"/>
              <a:t>ighland</a:t>
            </a:r>
            <a:r>
              <a:rPr lang="en-GB" dirty="0" err="1"/>
              <a:t>E</a:t>
            </a:r>
            <a:r>
              <a:rPr lang="en-GB" sz="1200" dirty="0" err="1"/>
              <a:t>mployment</a:t>
            </a:r>
            <a:r>
              <a:rPr lang="en-GB" dirty="0" err="1"/>
              <a:t>R</a:t>
            </a:r>
            <a:r>
              <a:rPr lang="en-GB" sz="1400" dirty="0" err="1"/>
              <a:t>ecruitment</a:t>
            </a:r>
            <a:r>
              <a:rPr lang="en-GB" dirty="0" err="1"/>
              <a:t>O</a:t>
            </a:r>
            <a:r>
              <a:rPr lang="en-GB" sz="1400" dirty="0" err="1"/>
              <a:t>ffer</a:t>
            </a:r>
            <a:br>
              <a:rPr lang="en-GB" dirty="0"/>
            </a:br>
            <a:endParaRPr lang="en-GB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2F787F3-AD07-4AAB-AC04-9CBFCF69F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9772" y="927190"/>
            <a:ext cx="4104456" cy="5895364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3E1EC2-4532-4869-89F5-7B8BB2C5CC2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9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ooden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DD0CF9AC-7F87-4DF0-B78A-2C8BD401B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5" y="1323825"/>
            <a:ext cx="1595669" cy="1196752"/>
          </a:xfrm>
          <a:prstGeom prst="rect">
            <a:avLst/>
          </a:prstGeom>
        </p:spPr>
      </p:pic>
      <p:pic>
        <p:nvPicPr>
          <p:cNvPr id="16" name="Picture 15" descr="A picture containing sky, ground, outdoor, transport&#10;&#10;Description automatically generated">
            <a:extLst>
              <a:ext uri="{FF2B5EF4-FFF2-40B4-BE49-F238E27FC236}">
                <a16:creationId xmlns:a16="http://schemas.microsoft.com/office/drawing/2014/main" id="{5F381617-DCF8-4C89-AE3F-75E076AB1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8" y="1763894"/>
            <a:ext cx="1338200" cy="1630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1A6707-093C-4A2E-A879-325C9FA6A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28" y="4224764"/>
            <a:ext cx="1268761" cy="2015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589A6-37AC-4762-A03E-8E7D80622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83" y="4407115"/>
            <a:ext cx="1051000" cy="1643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6894B1-CF48-44BD-918B-FDE485DDF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543" y="1279635"/>
            <a:ext cx="1268760" cy="1268760"/>
          </a:xfrm>
          <a:prstGeom prst="rect">
            <a:avLst/>
          </a:prstGeom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7531720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Content Placeholder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D938724-2396-4606-93F5-0C785F67294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76" y="1749938"/>
            <a:ext cx="1336514" cy="133651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891"/>
            <a:ext cx="8229600" cy="706090"/>
          </a:xfrm>
        </p:spPr>
        <p:txBody>
          <a:bodyPr/>
          <a:lstStyle/>
          <a:p>
            <a:r>
              <a:rPr lang="en-GB" dirty="0"/>
              <a:t>Tourism &amp; Inward Investment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4EC76-A6F5-4D45-A277-B61C91838F6A}"/>
              </a:ext>
            </a:extLst>
          </p:cNvPr>
          <p:cNvSpPr txBox="1"/>
          <p:nvPr/>
        </p:nvSpPr>
        <p:spPr>
          <a:xfrm>
            <a:off x="6676293" y="1277642"/>
            <a:ext cx="2232174" cy="45243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£1.4bn/ 25,000 </a:t>
            </a:r>
            <a:r>
              <a:rPr lang="en-GB" dirty="0" err="1">
                <a:solidFill>
                  <a:schemeClr val="bg1"/>
                </a:solidFill>
              </a:rPr>
              <a:t>fte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RTIF: 30 projects/ £5.2m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Work via 8 business led DMO’s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190 film enquires </a:t>
            </a:r>
            <a:r>
              <a:rPr lang="en-GB" dirty="0" err="1">
                <a:solidFill>
                  <a:schemeClr val="bg1"/>
                </a:solidFill>
              </a:rPr>
              <a:t>yr</a:t>
            </a:r>
            <a:r>
              <a:rPr lang="en-GB" dirty="0">
                <a:solidFill>
                  <a:schemeClr val="bg1"/>
                </a:solidFill>
              </a:rPr>
              <a:t>/£1m production spend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UCI World Cup: 20,000 crew/ spectators, global media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“Live, work, visit and invest”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053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Community Regeneration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53394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70BB26F-0132-4DAD-9B99-7E487640F0E8}"/>
              </a:ext>
            </a:extLst>
          </p:cNvPr>
          <p:cNvSpPr txBox="1"/>
          <p:nvPr/>
        </p:nvSpPr>
        <p:spPr>
          <a:xfrm>
            <a:off x="6444208" y="1773238"/>
            <a:ext cx="2242592" cy="369331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Over 180 ‘live’ projects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Some £11m plus across 10 grant programmes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Aspiration to move to multi fund, multi annual allocations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Local decision-making and place-based plans</a:t>
            </a:r>
            <a:endParaRPr lang="en-GB" dirty="0"/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A9CF7A-5C79-48B3-B27D-0AAE2453213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sz="2000" i="1" dirty="0"/>
              <a:t>Helping people to come together, to plan and take collective action to improve their communities </a:t>
            </a:r>
          </a:p>
        </p:txBody>
      </p:sp>
      <p:pic>
        <p:nvPicPr>
          <p:cNvPr id="12" name="Picture 11" descr="A picture containing water, outdoor, nature, promontory&#10;&#10;Description automatically generated">
            <a:extLst>
              <a:ext uri="{FF2B5EF4-FFF2-40B4-BE49-F238E27FC236}">
                <a16:creationId xmlns:a16="http://schemas.microsoft.com/office/drawing/2014/main" id="{53EEBC15-3D1E-4F24-AFD0-2EA06B8613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301208"/>
            <a:ext cx="2441134" cy="1373138"/>
          </a:xfrm>
          <a:prstGeom prst="rect">
            <a:avLst/>
          </a:prstGeom>
        </p:spPr>
      </p:pic>
      <p:pic>
        <p:nvPicPr>
          <p:cNvPr id="14" name="Picture 13" descr="A group of people posing for a photo in a factory&#10;&#10;Description automatically generated with medium confidence">
            <a:extLst>
              <a:ext uri="{FF2B5EF4-FFF2-40B4-BE49-F238E27FC236}">
                <a16:creationId xmlns:a16="http://schemas.microsoft.com/office/drawing/2014/main" id="{A7AEFAA6-6155-4222-8987-597802BC2C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9" y="1954088"/>
            <a:ext cx="1728192" cy="12961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0EFC5C-C174-4134-A8B9-DF44D8AC62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618" y="4882851"/>
            <a:ext cx="1534492" cy="1655318"/>
          </a:xfrm>
          <a:prstGeom prst="rect">
            <a:avLst/>
          </a:prstGeom>
        </p:spPr>
      </p:pic>
      <p:pic>
        <p:nvPicPr>
          <p:cNvPr id="10" name="Picture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F60C3D5B-EB19-442A-830D-4A4C28D072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33" y="2076865"/>
            <a:ext cx="1845859" cy="11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3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Growth</a:t>
            </a:r>
            <a:br>
              <a:rPr lang="en-GB" dirty="0"/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15B75F-5F1A-4166-9383-8169C074B0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6903188"/>
              </p:ext>
            </p:extLst>
          </p:nvPr>
        </p:nvGraphicFramePr>
        <p:xfrm>
          <a:off x="755650" y="1773238"/>
          <a:ext cx="5400526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4D9497F-87AE-43BA-A833-8DFEFF77C10D}"/>
              </a:ext>
            </a:extLst>
          </p:cNvPr>
          <p:cNvSpPr txBox="1"/>
          <p:nvPr/>
        </p:nvSpPr>
        <p:spPr>
          <a:xfrm>
            <a:off x="6300192" y="1229638"/>
            <a:ext cx="2458616" cy="5355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Completion of EU funding programmes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Levelling Up Fund: 1 approved, 3 to be submitted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Shared Prosperity Fund: Investment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Ongoing delivery of approved City Region Deal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Strategic: e.g. </a:t>
            </a:r>
            <a:r>
              <a:rPr lang="en-GB" dirty="0" err="1">
                <a:solidFill>
                  <a:schemeClr val="bg1"/>
                </a:solidFill>
              </a:rPr>
              <a:t>Scotwind</a:t>
            </a:r>
            <a:r>
              <a:rPr lang="en-GB" dirty="0">
                <a:solidFill>
                  <a:schemeClr val="bg1"/>
                </a:solidFill>
              </a:rPr>
              <a:t>/Ports and Harbours; Hydrogen; Net Zero skills and business </a:t>
            </a:r>
            <a:r>
              <a:rPr lang="en-GB" dirty="0" err="1">
                <a:solidFill>
                  <a:schemeClr val="bg1"/>
                </a:solidFill>
              </a:rPr>
              <a:t>opps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SCA: collaboration opportunities with other Scot. cities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09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heme/theme1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D37954255D1C40B349B8C80F42E237" ma:contentTypeVersion="3" ma:contentTypeDescription="Create a new document." ma:contentTypeScope="" ma:versionID="01d833911c71a043b6e985ec39193488">
  <xsd:schema xmlns:xsd="http://www.w3.org/2001/XMLSchema" xmlns:xs="http://www.w3.org/2001/XMLSchema" xmlns:p="http://schemas.microsoft.com/office/2006/metadata/properties" xmlns:ns2="a80db072-40f0-4239-af7d-3e708e1bbca3" targetNamespace="http://schemas.microsoft.com/office/2006/metadata/properties" ma:root="true" ma:fieldsID="b117883d90964a8965680618b63bcee9" ns2:_="">
    <xsd:import namespace="a80db072-40f0-4239-af7d-3e708e1bbc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0db072-40f0-4239-af7d-3e708e1bbc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817F10-0664-49F2-AC4E-BE3485DD4C23}"/>
</file>

<file path=customXml/itemProps2.xml><?xml version="1.0" encoding="utf-8"?>
<ds:datastoreItem xmlns:ds="http://schemas.openxmlformats.org/officeDocument/2006/customXml" ds:itemID="{6B699D67-BF8C-4F3B-9903-37CE99401507}"/>
</file>

<file path=customXml/itemProps3.xml><?xml version="1.0" encoding="utf-8"?>
<ds:datastoreItem xmlns:ds="http://schemas.openxmlformats.org/officeDocument/2006/customXml" ds:itemID="{9ED04F1A-F720-4D5E-AD8B-A9FCB4E0E63E}"/>
</file>

<file path=docProps/app.xml><?xml version="1.0" encoding="utf-8"?>
<Properties xmlns="http://schemas.openxmlformats.org/officeDocument/2006/extended-properties" xmlns:vt="http://schemas.openxmlformats.org/officeDocument/2006/docPropsVTypes">
  <Template>HC Corporate Template -OnScreen 4;3</Template>
  <TotalTime>2527</TotalTime>
  <Words>722</Words>
  <Application>Microsoft Office PowerPoint</Application>
  <PresentationFormat>On-screen Show (4:3)</PresentationFormat>
  <Paragraphs>160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</vt:lpstr>
      <vt:lpstr>Calibri</vt:lpstr>
      <vt:lpstr>Ebrima</vt:lpstr>
      <vt:lpstr>Times New Roman</vt:lpstr>
      <vt:lpstr>Text Slides</vt:lpstr>
      <vt:lpstr>Member Presentation – 24th  May 2022 </vt:lpstr>
      <vt:lpstr>Economy and Regeneration</vt:lpstr>
      <vt:lpstr>Business Development </vt:lpstr>
      <vt:lpstr> </vt:lpstr>
      <vt:lpstr>Employability </vt:lpstr>
      <vt:lpstr>HighlandEmploymentRecruitmentOffer </vt:lpstr>
      <vt:lpstr>Tourism &amp; Inward Investment </vt:lpstr>
      <vt:lpstr>Community Regeneration </vt:lpstr>
      <vt:lpstr>Strategic Growth </vt:lpstr>
      <vt:lpstr>PowerPoint Presentation</vt:lpstr>
      <vt:lpstr> Highland Council Strategic  Housing role </vt:lpstr>
      <vt:lpstr>HUB Partners</vt:lpstr>
      <vt:lpstr>Scottish Government  Investment Levels in Highland</vt:lpstr>
      <vt:lpstr> Funding  Affordable  homes  </vt:lpstr>
      <vt:lpstr>PowerPoint Presentation</vt:lpstr>
      <vt:lpstr>PowerPoint Presentation</vt:lpstr>
      <vt:lpstr>Housng Development </vt:lpstr>
      <vt:lpstr> finished product  ..</vt:lpstr>
      <vt:lpstr>Property Estates</vt:lpstr>
    </vt:vector>
  </TitlesOfParts>
  <Company>Fujitsu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Economy and Regeneration Team</dc:title>
  <dc:creator>Andy McCann (Development and Resources)</dc:creator>
  <cp:lastModifiedBy>Kirsty Smailes (Business Management (P&amp;G))</cp:lastModifiedBy>
  <cp:revision>51</cp:revision>
  <cp:lastPrinted>2022-05-17T08:13:42Z</cp:lastPrinted>
  <dcterms:created xsi:type="dcterms:W3CDTF">2022-05-11T13:39:00Z</dcterms:created>
  <dcterms:modified xsi:type="dcterms:W3CDTF">2022-06-01T14:29:37Z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a57e0011-4d92-40e2-893e-f4c1b165f48a</vt:lpwstr>
  </property>
  <property fmtid="{D5CDD505-2E9C-101B-9397-08002B2CF9AE}" pid="3" name="TITUS">
    <vt:lpwstr>&lt;div style="text-align: center;"&gt;&lt;span style="font-family: Arial; font-weight: bold; font-size: large;"&gt;OFFICIAL&lt;/span&gt;&lt;/div&gt;</vt:lpwstr>
  </property>
  <property fmtid="{D5CDD505-2E9C-101B-9397-08002B2CF9AE}" pid="4" name="HCClassification">
    <vt:lpwstr>OFFICIAL</vt:lpwstr>
  </property>
  <property fmtid="{D5CDD505-2E9C-101B-9397-08002B2CF9AE}" pid="5" name="HCMarking">
    <vt:lpwstr>Enable Marking</vt:lpwstr>
  </property>
  <property fmtid="{D5CDD505-2E9C-101B-9397-08002B2CF9AE}" pid="6" name="ContentTypeId">
    <vt:lpwstr>0x01010073D37954255D1C40B349B8C80F42E237</vt:lpwstr>
  </property>
</Properties>
</file>