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handoutMasterIdLst>
    <p:handoutMasterId r:id="rId33"/>
  </p:handoutMasterIdLst>
  <p:sldIdLst>
    <p:sldId id="264" r:id="rId6"/>
    <p:sldId id="290" r:id="rId7"/>
    <p:sldId id="270" r:id="rId8"/>
    <p:sldId id="294" r:id="rId9"/>
    <p:sldId id="271" r:id="rId10"/>
    <p:sldId id="273" r:id="rId11"/>
    <p:sldId id="272" r:id="rId12"/>
    <p:sldId id="274" r:id="rId13"/>
    <p:sldId id="275" r:id="rId14"/>
    <p:sldId id="276" r:id="rId15"/>
    <p:sldId id="278" r:id="rId16"/>
    <p:sldId id="286" r:id="rId17"/>
    <p:sldId id="295" r:id="rId18"/>
    <p:sldId id="279" r:id="rId19"/>
    <p:sldId id="291" r:id="rId20"/>
    <p:sldId id="287" r:id="rId21"/>
    <p:sldId id="288" r:id="rId22"/>
    <p:sldId id="280" r:id="rId23"/>
    <p:sldId id="281" r:id="rId24"/>
    <p:sldId id="284" r:id="rId25"/>
    <p:sldId id="293" r:id="rId26"/>
    <p:sldId id="282" r:id="rId27"/>
    <p:sldId id="289" r:id="rId28"/>
    <p:sldId id="283" r:id="rId29"/>
    <p:sldId id="285" r:id="rId30"/>
    <p:sldId id="296" r:id="rId31"/>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2F92"/>
    <a:srgbClr val="2F7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ED96E-83E9-4EC2-A850-E97E0EB6D0FB}" v="17" dt="2022-10-31T11:53:09.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0330" autoAdjust="0"/>
  </p:normalViewPr>
  <p:slideViewPr>
    <p:cSldViewPr>
      <p:cViewPr varScale="1">
        <p:scale>
          <a:sx n="50" d="100"/>
          <a:sy n="50" d="100"/>
        </p:scale>
        <p:origin x="1290" y="60"/>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notesViewPr>
    <p:cSldViewPr>
      <p:cViewPr varScale="1">
        <p:scale>
          <a:sx n="72" d="100"/>
          <a:sy n="72" d="100"/>
        </p:scale>
        <p:origin x="2166" y="6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6B0548-238A-412F-AB14-53C16CD6BE57}"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006791E7-9F88-4D06-8D41-11576D595E6A}">
      <dgm:prSet/>
      <dgm:spPr/>
      <dgm:t>
        <a:bodyPr/>
        <a:lstStyle/>
        <a:p>
          <a:r>
            <a:rPr lang="en-GB"/>
            <a:t>Competent person (Management of Health and safety at Work regulations) 1999</a:t>
          </a:r>
          <a:endParaRPr lang="en-US"/>
        </a:p>
      </dgm:t>
    </dgm:pt>
    <dgm:pt modelId="{90E28BBE-57B7-40D6-81C4-BC703AF70836}" type="parTrans" cxnId="{4961D67D-49AB-4F39-837B-70164254B815}">
      <dgm:prSet/>
      <dgm:spPr/>
      <dgm:t>
        <a:bodyPr/>
        <a:lstStyle/>
        <a:p>
          <a:endParaRPr lang="en-US"/>
        </a:p>
      </dgm:t>
    </dgm:pt>
    <dgm:pt modelId="{CB1B2BF3-159F-4D87-9E87-293E684DBA73}" type="sibTrans" cxnId="{4961D67D-49AB-4F39-837B-70164254B815}">
      <dgm:prSet/>
      <dgm:spPr/>
      <dgm:t>
        <a:bodyPr/>
        <a:lstStyle/>
        <a:p>
          <a:endParaRPr lang="en-US"/>
        </a:p>
      </dgm:t>
    </dgm:pt>
    <dgm:pt modelId="{111781CB-2444-429A-B790-D9FE5FAFE888}">
      <dgm:prSet/>
      <dgm:spPr/>
      <dgm:t>
        <a:bodyPr/>
        <a:lstStyle/>
        <a:p>
          <a:r>
            <a:rPr lang="en-GB"/>
            <a:t>Policy</a:t>
          </a:r>
          <a:endParaRPr lang="en-US"/>
        </a:p>
      </dgm:t>
    </dgm:pt>
    <dgm:pt modelId="{7213B84A-3C9B-49CD-B872-A4E4444D3344}" type="parTrans" cxnId="{322D64F0-5DF2-469C-A629-F2C12F5362D4}">
      <dgm:prSet/>
      <dgm:spPr/>
      <dgm:t>
        <a:bodyPr/>
        <a:lstStyle/>
        <a:p>
          <a:endParaRPr lang="en-US"/>
        </a:p>
      </dgm:t>
    </dgm:pt>
    <dgm:pt modelId="{438D458D-6280-4226-AA5D-A90DD265A3C6}" type="sibTrans" cxnId="{322D64F0-5DF2-469C-A629-F2C12F5362D4}">
      <dgm:prSet/>
      <dgm:spPr/>
      <dgm:t>
        <a:bodyPr/>
        <a:lstStyle/>
        <a:p>
          <a:endParaRPr lang="en-US"/>
        </a:p>
      </dgm:t>
    </dgm:pt>
    <dgm:pt modelId="{156362E0-30B1-47DB-B2F5-0762E61A2F2A}">
      <dgm:prSet/>
      <dgm:spPr/>
      <dgm:t>
        <a:bodyPr/>
        <a:lstStyle/>
        <a:p>
          <a:r>
            <a:rPr lang="en-GB"/>
            <a:t>Training</a:t>
          </a:r>
          <a:endParaRPr lang="en-US"/>
        </a:p>
      </dgm:t>
    </dgm:pt>
    <dgm:pt modelId="{CC6AA692-5946-4DA5-913A-024666BC3D81}" type="parTrans" cxnId="{95A00A10-B4FB-4FC6-AF4D-32F9B376BF9F}">
      <dgm:prSet/>
      <dgm:spPr/>
      <dgm:t>
        <a:bodyPr/>
        <a:lstStyle/>
        <a:p>
          <a:endParaRPr lang="en-US"/>
        </a:p>
      </dgm:t>
    </dgm:pt>
    <dgm:pt modelId="{A8709036-1E87-41D6-A15B-234326E84EDD}" type="sibTrans" cxnId="{95A00A10-B4FB-4FC6-AF4D-32F9B376BF9F}">
      <dgm:prSet/>
      <dgm:spPr/>
      <dgm:t>
        <a:bodyPr/>
        <a:lstStyle/>
        <a:p>
          <a:endParaRPr lang="en-US"/>
        </a:p>
      </dgm:t>
    </dgm:pt>
    <dgm:pt modelId="{FA872638-C241-4AD7-A2E1-40CDF040D471}">
      <dgm:prSet/>
      <dgm:spPr/>
      <dgm:t>
        <a:bodyPr/>
        <a:lstStyle/>
        <a:p>
          <a:r>
            <a:rPr lang="en-GB"/>
            <a:t>Guidance</a:t>
          </a:r>
          <a:endParaRPr lang="en-US"/>
        </a:p>
      </dgm:t>
    </dgm:pt>
    <dgm:pt modelId="{3CD620F9-3F69-4FB0-8920-F45E4F37817C}" type="parTrans" cxnId="{9B95A0F9-500A-4017-AFFE-707C82B17ECA}">
      <dgm:prSet/>
      <dgm:spPr/>
      <dgm:t>
        <a:bodyPr/>
        <a:lstStyle/>
        <a:p>
          <a:endParaRPr lang="en-US"/>
        </a:p>
      </dgm:t>
    </dgm:pt>
    <dgm:pt modelId="{241504D4-82B6-42EF-B052-C98D426D8405}" type="sibTrans" cxnId="{9B95A0F9-500A-4017-AFFE-707C82B17ECA}">
      <dgm:prSet/>
      <dgm:spPr/>
      <dgm:t>
        <a:bodyPr/>
        <a:lstStyle/>
        <a:p>
          <a:endParaRPr lang="en-US"/>
        </a:p>
      </dgm:t>
    </dgm:pt>
    <dgm:pt modelId="{5B66FE2C-10E6-4C37-9E62-71CBF3F77801}">
      <dgm:prSet/>
      <dgm:spPr/>
      <dgm:t>
        <a:bodyPr/>
        <a:lstStyle/>
        <a:p>
          <a:r>
            <a:rPr lang="en-GB"/>
            <a:t>Advocacy</a:t>
          </a:r>
          <a:endParaRPr lang="en-US"/>
        </a:p>
      </dgm:t>
    </dgm:pt>
    <dgm:pt modelId="{A45490F2-7358-4AFE-A6D6-FD7F6C8204D4}" type="parTrans" cxnId="{A31B8C82-7E0F-4B7D-9FEF-AB1DED8025DB}">
      <dgm:prSet/>
      <dgm:spPr/>
      <dgm:t>
        <a:bodyPr/>
        <a:lstStyle/>
        <a:p>
          <a:endParaRPr lang="en-US"/>
        </a:p>
      </dgm:t>
    </dgm:pt>
    <dgm:pt modelId="{467E726E-DA99-4949-BFC6-0313FC02C551}" type="sibTrans" cxnId="{A31B8C82-7E0F-4B7D-9FEF-AB1DED8025DB}">
      <dgm:prSet/>
      <dgm:spPr/>
      <dgm:t>
        <a:bodyPr/>
        <a:lstStyle/>
        <a:p>
          <a:endParaRPr lang="en-US"/>
        </a:p>
      </dgm:t>
    </dgm:pt>
    <dgm:pt modelId="{057E99FD-157D-4C1D-8D8F-C03C41D1EECD}">
      <dgm:prSet/>
      <dgm:spPr/>
      <dgm:t>
        <a:bodyPr/>
        <a:lstStyle/>
        <a:p>
          <a:r>
            <a:rPr lang="en-GB"/>
            <a:t>Legal requirements</a:t>
          </a:r>
          <a:endParaRPr lang="en-US"/>
        </a:p>
      </dgm:t>
    </dgm:pt>
    <dgm:pt modelId="{6FBB0193-3376-4B2B-9923-3B6C6B9A1E50}" type="parTrans" cxnId="{43A6667A-66CB-4723-8189-F9077F5FBD89}">
      <dgm:prSet/>
      <dgm:spPr/>
      <dgm:t>
        <a:bodyPr/>
        <a:lstStyle/>
        <a:p>
          <a:endParaRPr lang="en-US"/>
        </a:p>
      </dgm:t>
    </dgm:pt>
    <dgm:pt modelId="{D39B14B6-09BF-4AA2-BEBF-3D82A9530EFB}" type="sibTrans" cxnId="{43A6667A-66CB-4723-8189-F9077F5FBD89}">
      <dgm:prSet/>
      <dgm:spPr/>
      <dgm:t>
        <a:bodyPr/>
        <a:lstStyle/>
        <a:p>
          <a:endParaRPr lang="en-US"/>
        </a:p>
      </dgm:t>
    </dgm:pt>
    <dgm:pt modelId="{5A3BAB31-5C03-4DB6-BDD6-539BB0F5B583}">
      <dgm:prSet/>
      <dgm:spPr/>
      <dgm:t>
        <a:bodyPr/>
        <a:lstStyle/>
        <a:p>
          <a:r>
            <a:rPr lang="en-GB"/>
            <a:t>Governance</a:t>
          </a:r>
          <a:endParaRPr lang="en-US"/>
        </a:p>
      </dgm:t>
    </dgm:pt>
    <dgm:pt modelId="{6C4ECF32-4334-4954-89CC-B6ACAC2DE5B9}" type="parTrans" cxnId="{21F37262-38BE-44F8-B816-73C5E904EEBD}">
      <dgm:prSet/>
      <dgm:spPr/>
      <dgm:t>
        <a:bodyPr/>
        <a:lstStyle/>
        <a:p>
          <a:endParaRPr lang="en-US"/>
        </a:p>
      </dgm:t>
    </dgm:pt>
    <dgm:pt modelId="{D308834D-294F-4991-B451-D61C1699B34C}" type="sibTrans" cxnId="{21F37262-38BE-44F8-B816-73C5E904EEBD}">
      <dgm:prSet/>
      <dgm:spPr/>
      <dgm:t>
        <a:bodyPr/>
        <a:lstStyle/>
        <a:p>
          <a:endParaRPr lang="en-US"/>
        </a:p>
      </dgm:t>
    </dgm:pt>
    <dgm:pt modelId="{F2314E51-C564-4DDD-B7B0-14A0936A4291}">
      <dgm:prSet/>
      <dgm:spPr/>
      <dgm:t>
        <a:bodyPr/>
        <a:lstStyle/>
        <a:p>
          <a:r>
            <a:rPr lang="en-GB"/>
            <a:t>Manage H&amp;S team</a:t>
          </a:r>
          <a:endParaRPr lang="en-US"/>
        </a:p>
      </dgm:t>
    </dgm:pt>
    <dgm:pt modelId="{548FE3DA-EE62-4135-B6DD-FEF3530A464F}" type="parTrans" cxnId="{38409CE6-09ED-4E74-9799-251512697636}">
      <dgm:prSet/>
      <dgm:spPr/>
      <dgm:t>
        <a:bodyPr/>
        <a:lstStyle/>
        <a:p>
          <a:endParaRPr lang="en-US"/>
        </a:p>
      </dgm:t>
    </dgm:pt>
    <dgm:pt modelId="{BEC3A141-61A1-4A72-BFA8-F5D3A3277D73}" type="sibTrans" cxnId="{38409CE6-09ED-4E74-9799-251512697636}">
      <dgm:prSet/>
      <dgm:spPr/>
      <dgm:t>
        <a:bodyPr/>
        <a:lstStyle/>
        <a:p>
          <a:endParaRPr lang="en-US"/>
        </a:p>
      </dgm:t>
    </dgm:pt>
    <dgm:pt modelId="{3C3B724B-498F-4A18-9C08-7ADB9DFC0698}">
      <dgm:prSet/>
      <dgm:spPr/>
      <dgm:t>
        <a:bodyPr/>
        <a:lstStyle/>
        <a:p>
          <a:r>
            <a:rPr lang="en-GB"/>
            <a:t>Manage occupational health</a:t>
          </a:r>
          <a:endParaRPr lang="en-US"/>
        </a:p>
      </dgm:t>
    </dgm:pt>
    <dgm:pt modelId="{5AC4A679-E743-49D0-B8BE-7F03C53999DF}" type="parTrans" cxnId="{89A56E13-DAB9-4CD1-A25A-4E91D29DD871}">
      <dgm:prSet/>
      <dgm:spPr/>
      <dgm:t>
        <a:bodyPr/>
        <a:lstStyle/>
        <a:p>
          <a:endParaRPr lang="en-US"/>
        </a:p>
      </dgm:t>
    </dgm:pt>
    <dgm:pt modelId="{E2EBB09F-0F8B-459B-AD3E-DEBC10825629}" type="sibTrans" cxnId="{89A56E13-DAB9-4CD1-A25A-4E91D29DD871}">
      <dgm:prSet/>
      <dgm:spPr/>
      <dgm:t>
        <a:bodyPr/>
        <a:lstStyle/>
        <a:p>
          <a:endParaRPr lang="en-US"/>
        </a:p>
      </dgm:t>
    </dgm:pt>
    <dgm:pt modelId="{127F38FF-4B7A-418C-89E5-18C5768B8BB5}">
      <dgm:prSet/>
      <dgm:spPr/>
      <dgm:t>
        <a:bodyPr/>
        <a:lstStyle/>
        <a:p>
          <a:r>
            <a:rPr lang="en-GB"/>
            <a:t>Manage EAP</a:t>
          </a:r>
          <a:endParaRPr lang="en-US"/>
        </a:p>
      </dgm:t>
    </dgm:pt>
    <dgm:pt modelId="{F8E07B3F-499E-4414-9156-217E304D7EF1}" type="parTrans" cxnId="{8C7333A9-E890-4515-8150-49ABDEFB4FC3}">
      <dgm:prSet/>
      <dgm:spPr/>
      <dgm:t>
        <a:bodyPr/>
        <a:lstStyle/>
        <a:p>
          <a:endParaRPr lang="en-US"/>
        </a:p>
      </dgm:t>
    </dgm:pt>
    <dgm:pt modelId="{D46B8237-52E6-45FA-897D-85C2065011B1}" type="sibTrans" cxnId="{8C7333A9-E890-4515-8150-49ABDEFB4FC3}">
      <dgm:prSet/>
      <dgm:spPr/>
      <dgm:t>
        <a:bodyPr/>
        <a:lstStyle/>
        <a:p>
          <a:endParaRPr lang="en-US"/>
        </a:p>
      </dgm:t>
    </dgm:pt>
    <dgm:pt modelId="{445F506C-B482-4918-A7B0-113D2C4860B5}">
      <dgm:prSet/>
      <dgm:spPr/>
      <dgm:t>
        <a:bodyPr/>
        <a:lstStyle/>
        <a:p>
          <a:r>
            <a:rPr lang="en-GB"/>
            <a:t>Health Promotion</a:t>
          </a:r>
          <a:endParaRPr lang="en-US"/>
        </a:p>
      </dgm:t>
    </dgm:pt>
    <dgm:pt modelId="{AF592408-2E12-410A-B16D-AAE549C8332C}" type="parTrans" cxnId="{001E33A6-CF26-4BA2-8E1D-AAF60622F096}">
      <dgm:prSet/>
      <dgm:spPr/>
      <dgm:t>
        <a:bodyPr/>
        <a:lstStyle/>
        <a:p>
          <a:endParaRPr lang="en-US"/>
        </a:p>
      </dgm:t>
    </dgm:pt>
    <dgm:pt modelId="{9E9F4910-BA3B-407E-B08B-5647DC291ABA}" type="sibTrans" cxnId="{001E33A6-CF26-4BA2-8E1D-AAF60622F096}">
      <dgm:prSet/>
      <dgm:spPr/>
      <dgm:t>
        <a:bodyPr/>
        <a:lstStyle/>
        <a:p>
          <a:endParaRPr lang="en-US"/>
        </a:p>
      </dgm:t>
    </dgm:pt>
    <dgm:pt modelId="{0D79E17A-F110-490D-BC19-D157EE87AD1B}" type="pres">
      <dgm:prSet presAssocID="{586B0548-238A-412F-AB14-53C16CD6BE57}" presName="vert0" presStyleCnt="0">
        <dgm:presLayoutVars>
          <dgm:dir/>
          <dgm:animOne val="branch"/>
          <dgm:animLvl val="lvl"/>
        </dgm:presLayoutVars>
      </dgm:prSet>
      <dgm:spPr/>
    </dgm:pt>
    <dgm:pt modelId="{962649A0-7698-4C23-9AC3-2AFFFB50F398}" type="pres">
      <dgm:prSet presAssocID="{006791E7-9F88-4D06-8D41-11576D595E6A}" presName="thickLine" presStyleLbl="alignNode1" presStyleIdx="0" presStyleCnt="1"/>
      <dgm:spPr/>
    </dgm:pt>
    <dgm:pt modelId="{07898389-093D-48D8-8330-BFB322F0EFEF}" type="pres">
      <dgm:prSet presAssocID="{006791E7-9F88-4D06-8D41-11576D595E6A}" presName="horz1" presStyleCnt="0"/>
      <dgm:spPr/>
    </dgm:pt>
    <dgm:pt modelId="{2CADF824-BA7C-4FDD-BE42-F3995E923334}" type="pres">
      <dgm:prSet presAssocID="{006791E7-9F88-4D06-8D41-11576D595E6A}" presName="tx1" presStyleLbl="revTx" presStyleIdx="0" presStyleCnt="11"/>
      <dgm:spPr/>
    </dgm:pt>
    <dgm:pt modelId="{2FEB4C92-E20A-4650-9E47-C44FC891DF78}" type="pres">
      <dgm:prSet presAssocID="{006791E7-9F88-4D06-8D41-11576D595E6A}" presName="vert1" presStyleCnt="0"/>
      <dgm:spPr/>
    </dgm:pt>
    <dgm:pt modelId="{0DA714DA-5332-4C13-86DA-2C1D42BA93DC}" type="pres">
      <dgm:prSet presAssocID="{111781CB-2444-429A-B790-D9FE5FAFE888}" presName="vertSpace2a" presStyleCnt="0"/>
      <dgm:spPr/>
    </dgm:pt>
    <dgm:pt modelId="{A4EDCB78-06A7-4398-AA9F-66C8F9305EC4}" type="pres">
      <dgm:prSet presAssocID="{111781CB-2444-429A-B790-D9FE5FAFE888}" presName="horz2" presStyleCnt="0"/>
      <dgm:spPr/>
    </dgm:pt>
    <dgm:pt modelId="{A213E1E3-1F2D-4107-A2F5-168559D6841B}" type="pres">
      <dgm:prSet presAssocID="{111781CB-2444-429A-B790-D9FE5FAFE888}" presName="horzSpace2" presStyleCnt="0"/>
      <dgm:spPr/>
    </dgm:pt>
    <dgm:pt modelId="{843C7CEE-D484-4009-98D2-95C9D4D6401F}" type="pres">
      <dgm:prSet presAssocID="{111781CB-2444-429A-B790-D9FE5FAFE888}" presName="tx2" presStyleLbl="revTx" presStyleIdx="1" presStyleCnt="11"/>
      <dgm:spPr/>
    </dgm:pt>
    <dgm:pt modelId="{F36ED5E4-AC66-457D-B0D4-78034926DF4B}" type="pres">
      <dgm:prSet presAssocID="{111781CB-2444-429A-B790-D9FE5FAFE888}" presName="vert2" presStyleCnt="0"/>
      <dgm:spPr/>
    </dgm:pt>
    <dgm:pt modelId="{F9034541-5473-421F-821B-9575F5A6417D}" type="pres">
      <dgm:prSet presAssocID="{111781CB-2444-429A-B790-D9FE5FAFE888}" presName="thinLine2b" presStyleLbl="callout" presStyleIdx="0" presStyleCnt="10"/>
      <dgm:spPr/>
    </dgm:pt>
    <dgm:pt modelId="{E3D0714B-5A78-43DD-B5CF-68CD11B6342C}" type="pres">
      <dgm:prSet presAssocID="{111781CB-2444-429A-B790-D9FE5FAFE888}" presName="vertSpace2b" presStyleCnt="0"/>
      <dgm:spPr/>
    </dgm:pt>
    <dgm:pt modelId="{B3A9E5B0-AE1E-4905-9462-428A4A4363EA}" type="pres">
      <dgm:prSet presAssocID="{156362E0-30B1-47DB-B2F5-0762E61A2F2A}" presName="horz2" presStyleCnt="0"/>
      <dgm:spPr/>
    </dgm:pt>
    <dgm:pt modelId="{D06A5696-E7FF-45CC-A26B-A5CE95E2100C}" type="pres">
      <dgm:prSet presAssocID="{156362E0-30B1-47DB-B2F5-0762E61A2F2A}" presName="horzSpace2" presStyleCnt="0"/>
      <dgm:spPr/>
    </dgm:pt>
    <dgm:pt modelId="{4327F46E-6276-45BF-A162-95DB265CECF5}" type="pres">
      <dgm:prSet presAssocID="{156362E0-30B1-47DB-B2F5-0762E61A2F2A}" presName="tx2" presStyleLbl="revTx" presStyleIdx="2" presStyleCnt="11"/>
      <dgm:spPr/>
    </dgm:pt>
    <dgm:pt modelId="{3D903D54-31EF-4683-885B-8B3288D9D338}" type="pres">
      <dgm:prSet presAssocID="{156362E0-30B1-47DB-B2F5-0762E61A2F2A}" presName="vert2" presStyleCnt="0"/>
      <dgm:spPr/>
    </dgm:pt>
    <dgm:pt modelId="{16CF9493-E919-4264-ADED-7128BEC288C0}" type="pres">
      <dgm:prSet presAssocID="{156362E0-30B1-47DB-B2F5-0762E61A2F2A}" presName="thinLine2b" presStyleLbl="callout" presStyleIdx="1" presStyleCnt="10"/>
      <dgm:spPr/>
    </dgm:pt>
    <dgm:pt modelId="{F49C9AAB-A4A9-4C8F-9453-067D4893C324}" type="pres">
      <dgm:prSet presAssocID="{156362E0-30B1-47DB-B2F5-0762E61A2F2A}" presName="vertSpace2b" presStyleCnt="0"/>
      <dgm:spPr/>
    </dgm:pt>
    <dgm:pt modelId="{59575B53-36C8-433A-8002-49428811083F}" type="pres">
      <dgm:prSet presAssocID="{FA872638-C241-4AD7-A2E1-40CDF040D471}" presName="horz2" presStyleCnt="0"/>
      <dgm:spPr/>
    </dgm:pt>
    <dgm:pt modelId="{A0542169-7D1C-4504-9FBE-F57869CE48A1}" type="pres">
      <dgm:prSet presAssocID="{FA872638-C241-4AD7-A2E1-40CDF040D471}" presName="horzSpace2" presStyleCnt="0"/>
      <dgm:spPr/>
    </dgm:pt>
    <dgm:pt modelId="{2452D09D-6D7E-4BF4-A210-0B9AF9BDF9C7}" type="pres">
      <dgm:prSet presAssocID="{FA872638-C241-4AD7-A2E1-40CDF040D471}" presName="tx2" presStyleLbl="revTx" presStyleIdx="3" presStyleCnt="11"/>
      <dgm:spPr/>
    </dgm:pt>
    <dgm:pt modelId="{3E0B2439-9CEF-41FE-96A3-4E02CFF0F503}" type="pres">
      <dgm:prSet presAssocID="{FA872638-C241-4AD7-A2E1-40CDF040D471}" presName="vert2" presStyleCnt="0"/>
      <dgm:spPr/>
    </dgm:pt>
    <dgm:pt modelId="{0858C5B0-4FCE-4CBA-9D86-C3E611E34A80}" type="pres">
      <dgm:prSet presAssocID="{FA872638-C241-4AD7-A2E1-40CDF040D471}" presName="thinLine2b" presStyleLbl="callout" presStyleIdx="2" presStyleCnt="10"/>
      <dgm:spPr/>
    </dgm:pt>
    <dgm:pt modelId="{F428D0B2-538A-434D-9976-3BAE182843E3}" type="pres">
      <dgm:prSet presAssocID="{FA872638-C241-4AD7-A2E1-40CDF040D471}" presName="vertSpace2b" presStyleCnt="0"/>
      <dgm:spPr/>
    </dgm:pt>
    <dgm:pt modelId="{7040A7A5-C154-4BFB-9230-1F59CED82BF3}" type="pres">
      <dgm:prSet presAssocID="{5B66FE2C-10E6-4C37-9E62-71CBF3F77801}" presName="horz2" presStyleCnt="0"/>
      <dgm:spPr/>
    </dgm:pt>
    <dgm:pt modelId="{4011BD87-E91B-4276-B456-FE8C1CA6445E}" type="pres">
      <dgm:prSet presAssocID="{5B66FE2C-10E6-4C37-9E62-71CBF3F77801}" presName="horzSpace2" presStyleCnt="0"/>
      <dgm:spPr/>
    </dgm:pt>
    <dgm:pt modelId="{7DAD97C8-4C03-4215-B9C4-12FF68097265}" type="pres">
      <dgm:prSet presAssocID="{5B66FE2C-10E6-4C37-9E62-71CBF3F77801}" presName="tx2" presStyleLbl="revTx" presStyleIdx="4" presStyleCnt="11"/>
      <dgm:spPr/>
    </dgm:pt>
    <dgm:pt modelId="{1064013F-4713-4E8D-B79C-EB4FC2AB524E}" type="pres">
      <dgm:prSet presAssocID="{5B66FE2C-10E6-4C37-9E62-71CBF3F77801}" presName="vert2" presStyleCnt="0"/>
      <dgm:spPr/>
    </dgm:pt>
    <dgm:pt modelId="{929698AB-EE87-4CDA-9126-C3D0F55ED2CF}" type="pres">
      <dgm:prSet presAssocID="{5B66FE2C-10E6-4C37-9E62-71CBF3F77801}" presName="thinLine2b" presStyleLbl="callout" presStyleIdx="3" presStyleCnt="10"/>
      <dgm:spPr/>
    </dgm:pt>
    <dgm:pt modelId="{4BDE617F-A6D4-4797-A8FF-D15779BCEE88}" type="pres">
      <dgm:prSet presAssocID="{5B66FE2C-10E6-4C37-9E62-71CBF3F77801}" presName="vertSpace2b" presStyleCnt="0"/>
      <dgm:spPr/>
    </dgm:pt>
    <dgm:pt modelId="{F14828EB-5580-4CE5-A3D5-F0F3FEAFB436}" type="pres">
      <dgm:prSet presAssocID="{057E99FD-157D-4C1D-8D8F-C03C41D1EECD}" presName="horz2" presStyleCnt="0"/>
      <dgm:spPr/>
    </dgm:pt>
    <dgm:pt modelId="{7B19FF9F-161D-459C-8054-77DEE3404B56}" type="pres">
      <dgm:prSet presAssocID="{057E99FD-157D-4C1D-8D8F-C03C41D1EECD}" presName="horzSpace2" presStyleCnt="0"/>
      <dgm:spPr/>
    </dgm:pt>
    <dgm:pt modelId="{3E0513CF-790F-4851-9505-C66DC6B10929}" type="pres">
      <dgm:prSet presAssocID="{057E99FD-157D-4C1D-8D8F-C03C41D1EECD}" presName="tx2" presStyleLbl="revTx" presStyleIdx="5" presStyleCnt="11"/>
      <dgm:spPr/>
    </dgm:pt>
    <dgm:pt modelId="{93FC293A-8470-4B67-A5C8-15E3D62766C7}" type="pres">
      <dgm:prSet presAssocID="{057E99FD-157D-4C1D-8D8F-C03C41D1EECD}" presName="vert2" presStyleCnt="0"/>
      <dgm:spPr/>
    </dgm:pt>
    <dgm:pt modelId="{0E286F3F-C7F3-4EE7-82F8-ECD8235EFD81}" type="pres">
      <dgm:prSet presAssocID="{057E99FD-157D-4C1D-8D8F-C03C41D1EECD}" presName="thinLine2b" presStyleLbl="callout" presStyleIdx="4" presStyleCnt="10"/>
      <dgm:spPr/>
    </dgm:pt>
    <dgm:pt modelId="{0CECCE3B-4155-4AF9-BADF-6C1C91A1C1C4}" type="pres">
      <dgm:prSet presAssocID="{057E99FD-157D-4C1D-8D8F-C03C41D1EECD}" presName="vertSpace2b" presStyleCnt="0"/>
      <dgm:spPr/>
    </dgm:pt>
    <dgm:pt modelId="{28F77468-390C-4187-8092-54AF31095BA3}" type="pres">
      <dgm:prSet presAssocID="{5A3BAB31-5C03-4DB6-BDD6-539BB0F5B583}" presName="horz2" presStyleCnt="0"/>
      <dgm:spPr/>
    </dgm:pt>
    <dgm:pt modelId="{6D05AA62-8A3D-4948-8264-AA5E5EC2CE19}" type="pres">
      <dgm:prSet presAssocID="{5A3BAB31-5C03-4DB6-BDD6-539BB0F5B583}" presName="horzSpace2" presStyleCnt="0"/>
      <dgm:spPr/>
    </dgm:pt>
    <dgm:pt modelId="{3A3EAAAC-95EE-4547-B483-082370C93185}" type="pres">
      <dgm:prSet presAssocID="{5A3BAB31-5C03-4DB6-BDD6-539BB0F5B583}" presName="tx2" presStyleLbl="revTx" presStyleIdx="6" presStyleCnt="11"/>
      <dgm:spPr/>
    </dgm:pt>
    <dgm:pt modelId="{E0013765-6508-451C-8FF1-06464E219599}" type="pres">
      <dgm:prSet presAssocID="{5A3BAB31-5C03-4DB6-BDD6-539BB0F5B583}" presName="vert2" presStyleCnt="0"/>
      <dgm:spPr/>
    </dgm:pt>
    <dgm:pt modelId="{733525A6-8443-42B0-BEBF-B79E3A068C41}" type="pres">
      <dgm:prSet presAssocID="{5A3BAB31-5C03-4DB6-BDD6-539BB0F5B583}" presName="thinLine2b" presStyleLbl="callout" presStyleIdx="5" presStyleCnt="10"/>
      <dgm:spPr/>
    </dgm:pt>
    <dgm:pt modelId="{267BAD54-7DD6-4228-9F19-4D29E8759AF1}" type="pres">
      <dgm:prSet presAssocID="{5A3BAB31-5C03-4DB6-BDD6-539BB0F5B583}" presName="vertSpace2b" presStyleCnt="0"/>
      <dgm:spPr/>
    </dgm:pt>
    <dgm:pt modelId="{EE77B55B-4468-4EB4-8E90-E2FEE3269167}" type="pres">
      <dgm:prSet presAssocID="{F2314E51-C564-4DDD-B7B0-14A0936A4291}" presName="horz2" presStyleCnt="0"/>
      <dgm:spPr/>
    </dgm:pt>
    <dgm:pt modelId="{C4920017-8502-4658-A0B8-CF7AEF109DFE}" type="pres">
      <dgm:prSet presAssocID="{F2314E51-C564-4DDD-B7B0-14A0936A4291}" presName="horzSpace2" presStyleCnt="0"/>
      <dgm:spPr/>
    </dgm:pt>
    <dgm:pt modelId="{80285F35-4A74-4803-97AF-C4B5B1601C18}" type="pres">
      <dgm:prSet presAssocID="{F2314E51-C564-4DDD-B7B0-14A0936A4291}" presName="tx2" presStyleLbl="revTx" presStyleIdx="7" presStyleCnt="11"/>
      <dgm:spPr/>
    </dgm:pt>
    <dgm:pt modelId="{65894C9E-B3CD-4FFC-B079-CB4BBA42F238}" type="pres">
      <dgm:prSet presAssocID="{F2314E51-C564-4DDD-B7B0-14A0936A4291}" presName="vert2" presStyleCnt="0"/>
      <dgm:spPr/>
    </dgm:pt>
    <dgm:pt modelId="{80067D5D-8DC2-4347-9B34-A55087191396}" type="pres">
      <dgm:prSet presAssocID="{F2314E51-C564-4DDD-B7B0-14A0936A4291}" presName="thinLine2b" presStyleLbl="callout" presStyleIdx="6" presStyleCnt="10"/>
      <dgm:spPr/>
    </dgm:pt>
    <dgm:pt modelId="{169D1180-E468-4F06-8A0B-2FC99A0F323C}" type="pres">
      <dgm:prSet presAssocID="{F2314E51-C564-4DDD-B7B0-14A0936A4291}" presName="vertSpace2b" presStyleCnt="0"/>
      <dgm:spPr/>
    </dgm:pt>
    <dgm:pt modelId="{9E0DD29D-9E20-412D-953B-56CEBCC96A72}" type="pres">
      <dgm:prSet presAssocID="{3C3B724B-498F-4A18-9C08-7ADB9DFC0698}" presName="horz2" presStyleCnt="0"/>
      <dgm:spPr/>
    </dgm:pt>
    <dgm:pt modelId="{D50E853B-37D0-488E-AA6E-8AD418B0B6EA}" type="pres">
      <dgm:prSet presAssocID="{3C3B724B-498F-4A18-9C08-7ADB9DFC0698}" presName="horzSpace2" presStyleCnt="0"/>
      <dgm:spPr/>
    </dgm:pt>
    <dgm:pt modelId="{6E762C69-0BAC-480F-999A-3FD02204E345}" type="pres">
      <dgm:prSet presAssocID="{3C3B724B-498F-4A18-9C08-7ADB9DFC0698}" presName="tx2" presStyleLbl="revTx" presStyleIdx="8" presStyleCnt="11"/>
      <dgm:spPr/>
    </dgm:pt>
    <dgm:pt modelId="{F0C25A77-36B7-4C72-A064-D54FDCFDE5F5}" type="pres">
      <dgm:prSet presAssocID="{3C3B724B-498F-4A18-9C08-7ADB9DFC0698}" presName="vert2" presStyleCnt="0"/>
      <dgm:spPr/>
    </dgm:pt>
    <dgm:pt modelId="{42EA6D7A-2001-4E89-9CB9-901BCC21A24B}" type="pres">
      <dgm:prSet presAssocID="{3C3B724B-498F-4A18-9C08-7ADB9DFC0698}" presName="thinLine2b" presStyleLbl="callout" presStyleIdx="7" presStyleCnt="10"/>
      <dgm:spPr/>
    </dgm:pt>
    <dgm:pt modelId="{862342E4-EFF7-420E-9039-18F505495606}" type="pres">
      <dgm:prSet presAssocID="{3C3B724B-498F-4A18-9C08-7ADB9DFC0698}" presName="vertSpace2b" presStyleCnt="0"/>
      <dgm:spPr/>
    </dgm:pt>
    <dgm:pt modelId="{484A51E8-1715-412B-9BB8-9BBDD2434A30}" type="pres">
      <dgm:prSet presAssocID="{127F38FF-4B7A-418C-89E5-18C5768B8BB5}" presName="horz2" presStyleCnt="0"/>
      <dgm:spPr/>
    </dgm:pt>
    <dgm:pt modelId="{D20BD375-B252-4AF5-B0F9-5EB7D738A0E1}" type="pres">
      <dgm:prSet presAssocID="{127F38FF-4B7A-418C-89E5-18C5768B8BB5}" presName="horzSpace2" presStyleCnt="0"/>
      <dgm:spPr/>
    </dgm:pt>
    <dgm:pt modelId="{5AA2296C-ACE3-4D8E-B64E-68D14DE1DC87}" type="pres">
      <dgm:prSet presAssocID="{127F38FF-4B7A-418C-89E5-18C5768B8BB5}" presName="tx2" presStyleLbl="revTx" presStyleIdx="9" presStyleCnt="11"/>
      <dgm:spPr/>
    </dgm:pt>
    <dgm:pt modelId="{0E400030-4A7D-43F8-8741-2C003783C3C1}" type="pres">
      <dgm:prSet presAssocID="{127F38FF-4B7A-418C-89E5-18C5768B8BB5}" presName="vert2" presStyleCnt="0"/>
      <dgm:spPr/>
    </dgm:pt>
    <dgm:pt modelId="{17DD87DA-4851-4F0E-9FFF-343F48FD8E96}" type="pres">
      <dgm:prSet presAssocID="{127F38FF-4B7A-418C-89E5-18C5768B8BB5}" presName="thinLine2b" presStyleLbl="callout" presStyleIdx="8" presStyleCnt="10"/>
      <dgm:spPr/>
    </dgm:pt>
    <dgm:pt modelId="{637BFD0E-DE80-4024-BA56-3853BEE4455A}" type="pres">
      <dgm:prSet presAssocID="{127F38FF-4B7A-418C-89E5-18C5768B8BB5}" presName="vertSpace2b" presStyleCnt="0"/>
      <dgm:spPr/>
    </dgm:pt>
    <dgm:pt modelId="{44CD4634-C923-4BA8-8687-251A23101EC2}" type="pres">
      <dgm:prSet presAssocID="{445F506C-B482-4918-A7B0-113D2C4860B5}" presName="horz2" presStyleCnt="0"/>
      <dgm:spPr/>
    </dgm:pt>
    <dgm:pt modelId="{772BFCB9-9ED8-4291-84D2-D3205350D92E}" type="pres">
      <dgm:prSet presAssocID="{445F506C-B482-4918-A7B0-113D2C4860B5}" presName="horzSpace2" presStyleCnt="0"/>
      <dgm:spPr/>
    </dgm:pt>
    <dgm:pt modelId="{52FCA824-BD48-43B5-B375-207A12600716}" type="pres">
      <dgm:prSet presAssocID="{445F506C-B482-4918-A7B0-113D2C4860B5}" presName="tx2" presStyleLbl="revTx" presStyleIdx="10" presStyleCnt="11"/>
      <dgm:spPr/>
    </dgm:pt>
    <dgm:pt modelId="{F88672CB-0E41-44A6-AB5D-5E0F4FD9C9D2}" type="pres">
      <dgm:prSet presAssocID="{445F506C-B482-4918-A7B0-113D2C4860B5}" presName="vert2" presStyleCnt="0"/>
      <dgm:spPr/>
    </dgm:pt>
    <dgm:pt modelId="{49D42DC7-6649-4EC9-AEAF-FB08F49E1508}" type="pres">
      <dgm:prSet presAssocID="{445F506C-B482-4918-A7B0-113D2C4860B5}" presName="thinLine2b" presStyleLbl="callout" presStyleIdx="9" presStyleCnt="10"/>
      <dgm:spPr/>
    </dgm:pt>
    <dgm:pt modelId="{FB94C360-85B0-408F-A19F-75A9D79D6905}" type="pres">
      <dgm:prSet presAssocID="{445F506C-B482-4918-A7B0-113D2C4860B5}" presName="vertSpace2b" presStyleCnt="0"/>
      <dgm:spPr/>
    </dgm:pt>
  </dgm:ptLst>
  <dgm:cxnLst>
    <dgm:cxn modelId="{95A00A10-B4FB-4FC6-AF4D-32F9B376BF9F}" srcId="{006791E7-9F88-4D06-8D41-11576D595E6A}" destId="{156362E0-30B1-47DB-B2F5-0762E61A2F2A}" srcOrd="1" destOrd="0" parTransId="{CC6AA692-5946-4DA5-913A-024666BC3D81}" sibTransId="{A8709036-1E87-41D6-A15B-234326E84EDD}"/>
    <dgm:cxn modelId="{8D15C210-5474-4F7F-81FF-6E955931416A}" type="presOf" srcId="{FA872638-C241-4AD7-A2E1-40CDF040D471}" destId="{2452D09D-6D7E-4BF4-A210-0B9AF9BDF9C7}" srcOrd="0" destOrd="0" presId="urn:microsoft.com/office/officeart/2008/layout/LinedList"/>
    <dgm:cxn modelId="{E4C3CB10-80C5-44C7-966A-7D3E4606B8A1}" type="presOf" srcId="{586B0548-238A-412F-AB14-53C16CD6BE57}" destId="{0D79E17A-F110-490D-BC19-D157EE87AD1B}" srcOrd="0" destOrd="0" presId="urn:microsoft.com/office/officeart/2008/layout/LinedList"/>
    <dgm:cxn modelId="{89A56E13-DAB9-4CD1-A25A-4E91D29DD871}" srcId="{006791E7-9F88-4D06-8D41-11576D595E6A}" destId="{3C3B724B-498F-4A18-9C08-7ADB9DFC0698}" srcOrd="7" destOrd="0" parTransId="{5AC4A679-E743-49D0-B8BE-7F03C53999DF}" sibTransId="{E2EBB09F-0F8B-459B-AD3E-DEBC10825629}"/>
    <dgm:cxn modelId="{2F68F822-D3B8-4A47-871C-B99DB9694360}" type="presOf" srcId="{057E99FD-157D-4C1D-8D8F-C03C41D1EECD}" destId="{3E0513CF-790F-4851-9505-C66DC6B10929}" srcOrd="0" destOrd="0" presId="urn:microsoft.com/office/officeart/2008/layout/LinedList"/>
    <dgm:cxn modelId="{21F37262-38BE-44F8-B816-73C5E904EEBD}" srcId="{006791E7-9F88-4D06-8D41-11576D595E6A}" destId="{5A3BAB31-5C03-4DB6-BDD6-539BB0F5B583}" srcOrd="5" destOrd="0" parTransId="{6C4ECF32-4334-4954-89CC-B6ACAC2DE5B9}" sibTransId="{D308834D-294F-4991-B451-D61C1699B34C}"/>
    <dgm:cxn modelId="{FC4EF469-0337-4C18-95CB-94817FB2BEEB}" type="presOf" srcId="{5A3BAB31-5C03-4DB6-BDD6-539BB0F5B583}" destId="{3A3EAAAC-95EE-4547-B483-082370C93185}" srcOrd="0" destOrd="0" presId="urn:microsoft.com/office/officeart/2008/layout/LinedList"/>
    <dgm:cxn modelId="{63C2FD6D-9CD0-47E4-8448-9C9447CB057E}" type="presOf" srcId="{F2314E51-C564-4DDD-B7B0-14A0936A4291}" destId="{80285F35-4A74-4803-97AF-C4B5B1601C18}" srcOrd="0" destOrd="0" presId="urn:microsoft.com/office/officeart/2008/layout/LinedList"/>
    <dgm:cxn modelId="{E5471B4E-B17B-4161-86A4-B674B7447014}" type="presOf" srcId="{3C3B724B-498F-4A18-9C08-7ADB9DFC0698}" destId="{6E762C69-0BAC-480F-999A-3FD02204E345}" srcOrd="0" destOrd="0" presId="urn:microsoft.com/office/officeart/2008/layout/LinedList"/>
    <dgm:cxn modelId="{43A6667A-66CB-4723-8189-F9077F5FBD89}" srcId="{006791E7-9F88-4D06-8D41-11576D595E6A}" destId="{057E99FD-157D-4C1D-8D8F-C03C41D1EECD}" srcOrd="4" destOrd="0" parTransId="{6FBB0193-3376-4B2B-9923-3B6C6B9A1E50}" sibTransId="{D39B14B6-09BF-4AA2-BEBF-3D82A9530EFB}"/>
    <dgm:cxn modelId="{4961D67D-49AB-4F39-837B-70164254B815}" srcId="{586B0548-238A-412F-AB14-53C16CD6BE57}" destId="{006791E7-9F88-4D06-8D41-11576D595E6A}" srcOrd="0" destOrd="0" parTransId="{90E28BBE-57B7-40D6-81C4-BC703AF70836}" sibTransId="{CB1B2BF3-159F-4D87-9E87-293E684DBA73}"/>
    <dgm:cxn modelId="{A31B8C82-7E0F-4B7D-9FEF-AB1DED8025DB}" srcId="{006791E7-9F88-4D06-8D41-11576D595E6A}" destId="{5B66FE2C-10E6-4C37-9E62-71CBF3F77801}" srcOrd="3" destOrd="0" parTransId="{A45490F2-7358-4AFE-A6D6-FD7F6C8204D4}" sibTransId="{467E726E-DA99-4949-BFC6-0313FC02C551}"/>
    <dgm:cxn modelId="{8CF73998-E154-4DDB-9070-0BA8107AF928}" type="presOf" srcId="{445F506C-B482-4918-A7B0-113D2C4860B5}" destId="{52FCA824-BD48-43B5-B375-207A12600716}" srcOrd="0" destOrd="0" presId="urn:microsoft.com/office/officeart/2008/layout/LinedList"/>
    <dgm:cxn modelId="{001E33A6-CF26-4BA2-8E1D-AAF60622F096}" srcId="{006791E7-9F88-4D06-8D41-11576D595E6A}" destId="{445F506C-B482-4918-A7B0-113D2C4860B5}" srcOrd="9" destOrd="0" parTransId="{AF592408-2E12-410A-B16D-AAE549C8332C}" sibTransId="{9E9F4910-BA3B-407E-B08B-5647DC291ABA}"/>
    <dgm:cxn modelId="{8C7333A9-E890-4515-8150-49ABDEFB4FC3}" srcId="{006791E7-9F88-4D06-8D41-11576D595E6A}" destId="{127F38FF-4B7A-418C-89E5-18C5768B8BB5}" srcOrd="8" destOrd="0" parTransId="{F8E07B3F-499E-4414-9156-217E304D7EF1}" sibTransId="{D46B8237-52E6-45FA-897D-85C2065011B1}"/>
    <dgm:cxn modelId="{65F271BC-291A-4F6B-912E-7D3DFDF5150A}" type="presOf" srcId="{006791E7-9F88-4D06-8D41-11576D595E6A}" destId="{2CADF824-BA7C-4FDD-BE42-F3995E923334}" srcOrd="0" destOrd="0" presId="urn:microsoft.com/office/officeart/2008/layout/LinedList"/>
    <dgm:cxn modelId="{0D7BCBCD-4652-42D8-BCA2-AB4DEBBF6AAE}" type="presOf" srcId="{5B66FE2C-10E6-4C37-9E62-71CBF3F77801}" destId="{7DAD97C8-4C03-4215-B9C4-12FF68097265}" srcOrd="0" destOrd="0" presId="urn:microsoft.com/office/officeart/2008/layout/LinedList"/>
    <dgm:cxn modelId="{A0D2EAE3-946F-4731-B404-3B0130B9CC85}" type="presOf" srcId="{156362E0-30B1-47DB-B2F5-0762E61A2F2A}" destId="{4327F46E-6276-45BF-A162-95DB265CECF5}" srcOrd="0" destOrd="0" presId="urn:microsoft.com/office/officeart/2008/layout/LinedList"/>
    <dgm:cxn modelId="{38409CE6-09ED-4E74-9799-251512697636}" srcId="{006791E7-9F88-4D06-8D41-11576D595E6A}" destId="{F2314E51-C564-4DDD-B7B0-14A0936A4291}" srcOrd="6" destOrd="0" parTransId="{548FE3DA-EE62-4135-B6DD-FEF3530A464F}" sibTransId="{BEC3A141-61A1-4A72-BFA8-F5D3A3277D73}"/>
    <dgm:cxn modelId="{322D64F0-5DF2-469C-A629-F2C12F5362D4}" srcId="{006791E7-9F88-4D06-8D41-11576D595E6A}" destId="{111781CB-2444-429A-B790-D9FE5FAFE888}" srcOrd="0" destOrd="0" parTransId="{7213B84A-3C9B-49CD-B872-A4E4444D3344}" sibTransId="{438D458D-6280-4226-AA5D-A90DD265A3C6}"/>
    <dgm:cxn modelId="{3B274AF2-2066-479F-BD78-73EE75596577}" type="presOf" srcId="{127F38FF-4B7A-418C-89E5-18C5768B8BB5}" destId="{5AA2296C-ACE3-4D8E-B64E-68D14DE1DC87}" srcOrd="0" destOrd="0" presId="urn:microsoft.com/office/officeart/2008/layout/LinedList"/>
    <dgm:cxn modelId="{D5219DF2-B587-439F-A6E5-3FF356D3395C}" type="presOf" srcId="{111781CB-2444-429A-B790-D9FE5FAFE888}" destId="{843C7CEE-D484-4009-98D2-95C9D4D6401F}" srcOrd="0" destOrd="0" presId="urn:microsoft.com/office/officeart/2008/layout/LinedList"/>
    <dgm:cxn modelId="{9B95A0F9-500A-4017-AFFE-707C82B17ECA}" srcId="{006791E7-9F88-4D06-8D41-11576D595E6A}" destId="{FA872638-C241-4AD7-A2E1-40CDF040D471}" srcOrd="2" destOrd="0" parTransId="{3CD620F9-3F69-4FB0-8920-F45E4F37817C}" sibTransId="{241504D4-82B6-42EF-B052-C98D426D8405}"/>
    <dgm:cxn modelId="{48A1DDC9-FFF4-4924-92F2-64577FF2129F}" type="presParOf" srcId="{0D79E17A-F110-490D-BC19-D157EE87AD1B}" destId="{962649A0-7698-4C23-9AC3-2AFFFB50F398}" srcOrd="0" destOrd="0" presId="urn:microsoft.com/office/officeart/2008/layout/LinedList"/>
    <dgm:cxn modelId="{1CDFD309-972E-4D74-8D6A-6AB29C694113}" type="presParOf" srcId="{0D79E17A-F110-490D-BC19-D157EE87AD1B}" destId="{07898389-093D-48D8-8330-BFB322F0EFEF}" srcOrd="1" destOrd="0" presId="urn:microsoft.com/office/officeart/2008/layout/LinedList"/>
    <dgm:cxn modelId="{07CD6C0E-23CB-4D02-84A6-ABA738AC5785}" type="presParOf" srcId="{07898389-093D-48D8-8330-BFB322F0EFEF}" destId="{2CADF824-BA7C-4FDD-BE42-F3995E923334}" srcOrd="0" destOrd="0" presId="urn:microsoft.com/office/officeart/2008/layout/LinedList"/>
    <dgm:cxn modelId="{67E0A065-B038-42B2-A287-A60B7078E30C}" type="presParOf" srcId="{07898389-093D-48D8-8330-BFB322F0EFEF}" destId="{2FEB4C92-E20A-4650-9E47-C44FC891DF78}" srcOrd="1" destOrd="0" presId="urn:microsoft.com/office/officeart/2008/layout/LinedList"/>
    <dgm:cxn modelId="{42FE9DEA-E494-43C9-9E0D-1DCE0A5F0356}" type="presParOf" srcId="{2FEB4C92-E20A-4650-9E47-C44FC891DF78}" destId="{0DA714DA-5332-4C13-86DA-2C1D42BA93DC}" srcOrd="0" destOrd="0" presId="urn:microsoft.com/office/officeart/2008/layout/LinedList"/>
    <dgm:cxn modelId="{7AC94AE8-B9AB-4BF2-9649-ABF37EF24588}" type="presParOf" srcId="{2FEB4C92-E20A-4650-9E47-C44FC891DF78}" destId="{A4EDCB78-06A7-4398-AA9F-66C8F9305EC4}" srcOrd="1" destOrd="0" presId="urn:microsoft.com/office/officeart/2008/layout/LinedList"/>
    <dgm:cxn modelId="{540A4926-30A4-4511-AEC7-2A2EB99BF5C2}" type="presParOf" srcId="{A4EDCB78-06A7-4398-AA9F-66C8F9305EC4}" destId="{A213E1E3-1F2D-4107-A2F5-168559D6841B}" srcOrd="0" destOrd="0" presId="urn:microsoft.com/office/officeart/2008/layout/LinedList"/>
    <dgm:cxn modelId="{CDA2AD18-0EDE-4429-986A-30E78B7EA3B6}" type="presParOf" srcId="{A4EDCB78-06A7-4398-AA9F-66C8F9305EC4}" destId="{843C7CEE-D484-4009-98D2-95C9D4D6401F}" srcOrd="1" destOrd="0" presId="urn:microsoft.com/office/officeart/2008/layout/LinedList"/>
    <dgm:cxn modelId="{C9AFFEB2-93E6-467F-BB08-796133180885}" type="presParOf" srcId="{A4EDCB78-06A7-4398-AA9F-66C8F9305EC4}" destId="{F36ED5E4-AC66-457D-B0D4-78034926DF4B}" srcOrd="2" destOrd="0" presId="urn:microsoft.com/office/officeart/2008/layout/LinedList"/>
    <dgm:cxn modelId="{C7034DD6-7B28-422E-99C8-31A772EFF0D2}" type="presParOf" srcId="{2FEB4C92-E20A-4650-9E47-C44FC891DF78}" destId="{F9034541-5473-421F-821B-9575F5A6417D}" srcOrd="2" destOrd="0" presId="urn:microsoft.com/office/officeart/2008/layout/LinedList"/>
    <dgm:cxn modelId="{01AA43CB-735F-4ABD-99D1-67BFFA7ACE91}" type="presParOf" srcId="{2FEB4C92-E20A-4650-9E47-C44FC891DF78}" destId="{E3D0714B-5A78-43DD-B5CF-68CD11B6342C}" srcOrd="3" destOrd="0" presId="urn:microsoft.com/office/officeart/2008/layout/LinedList"/>
    <dgm:cxn modelId="{246C80DD-7327-4DC6-8505-8D382D38500F}" type="presParOf" srcId="{2FEB4C92-E20A-4650-9E47-C44FC891DF78}" destId="{B3A9E5B0-AE1E-4905-9462-428A4A4363EA}" srcOrd="4" destOrd="0" presId="urn:microsoft.com/office/officeart/2008/layout/LinedList"/>
    <dgm:cxn modelId="{85EBA0C9-8F8B-4396-AFA0-14970E933ABE}" type="presParOf" srcId="{B3A9E5B0-AE1E-4905-9462-428A4A4363EA}" destId="{D06A5696-E7FF-45CC-A26B-A5CE95E2100C}" srcOrd="0" destOrd="0" presId="urn:microsoft.com/office/officeart/2008/layout/LinedList"/>
    <dgm:cxn modelId="{D19F5F9E-0FEF-47AE-A841-DC54D318C75D}" type="presParOf" srcId="{B3A9E5B0-AE1E-4905-9462-428A4A4363EA}" destId="{4327F46E-6276-45BF-A162-95DB265CECF5}" srcOrd="1" destOrd="0" presId="urn:microsoft.com/office/officeart/2008/layout/LinedList"/>
    <dgm:cxn modelId="{4A7D8D76-6E65-4CF5-B249-3F8C6D76B99A}" type="presParOf" srcId="{B3A9E5B0-AE1E-4905-9462-428A4A4363EA}" destId="{3D903D54-31EF-4683-885B-8B3288D9D338}" srcOrd="2" destOrd="0" presId="urn:microsoft.com/office/officeart/2008/layout/LinedList"/>
    <dgm:cxn modelId="{322008A3-8452-449A-89DE-57B2843E91C1}" type="presParOf" srcId="{2FEB4C92-E20A-4650-9E47-C44FC891DF78}" destId="{16CF9493-E919-4264-ADED-7128BEC288C0}" srcOrd="5" destOrd="0" presId="urn:microsoft.com/office/officeart/2008/layout/LinedList"/>
    <dgm:cxn modelId="{604FB9F7-EFAA-4BF1-9D9B-3D35E89D16F7}" type="presParOf" srcId="{2FEB4C92-E20A-4650-9E47-C44FC891DF78}" destId="{F49C9AAB-A4A9-4C8F-9453-067D4893C324}" srcOrd="6" destOrd="0" presId="urn:microsoft.com/office/officeart/2008/layout/LinedList"/>
    <dgm:cxn modelId="{05650BE8-88AE-49EB-A6BF-9EBF1EF2274F}" type="presParOf" srcId="{2FEB4C92-E20A-4650-9E47-C44FC891DF78}" destId="{59575B53-36C8-433A-8002-49428811083F}" srcOrd="7" destOrd="0" presId="urn:microsoft.com/office/officeart/2008/layout/LinedList"/>
    <dgm:cxn modelId="{F760D976-19AA-4506-8A7C-9AB7FEC8DC39}" type="presParOf" srcId="{59575B53-36C8-433A-8002-49428811083F}" destId="{A0542169-7D1C-4504-9FBE-F57869CE48A1}" srcOrd="0" destOrd="0" presId="urn:microsoft.com/office/officeart/2008/layout/LinedList"/>
    <dgm:cxn modelId="{128593E3-8032-4C26-A181-854D5A45069D}" type="presParOf" srcId="{59575B53-36C8-433A-8002-49428811083F}" destId="{2452D09D-6D7E-4BF4-A210-0B9AF9BDF9C7}" srcOrd="1" destOrd="0" presId="urn:microsoft.com/office/officeart/2008/layout/LinedList"/>
    <dgm:cxn modelId="{0F9425BC-D423-4527-AC28-7F80988715C0}" type="presParOf" srcId="{59575B53-36C8-433A-8002-49428811083F}" destId="{3E0B2439-9CEF-41FE-96A3-4E02CFF0F503}" srcOrd="2" destOrd="0" presId="urn:microsoft.com/office/officeart/2008/layout/LinedList"/>
    <dgm:cxn modelId="{8CA4D587-2115-44B2-A7E3-41F0AF16FBFD}" type="presParOf" srcId="{2FEB4C92-E20A-4650-9E47-C44FC891DF78}" destId="{0858C5B0-4FCE-4CBA-9D86-C3E611E34A80}" srcOrd="8" destOrd="0" presId="urn:microsoft.com/office/officeart/2008/layout/LinedList"/>
    <dgm:cxn modelId="{B89BA552-A537-49F9-81A9-19EA80AF8602}" type="presParOf" srcId="{2FEB4C92-E20A-4650-9E47-C44FC891DF78}" destId="{F428D0B2-538A-434D-9976-3BAE182843E3}" srcOrd="9" destOrd="0" presId="urn:microsoft.com/office/officeart/2008/layout/LinedList"/>
    <dgm:cxn modelId="{82045DD0-F4A6-47B4-81A6-4DF4259308F3}" type="presParOf" srcId="{2FEB4C92-E20A-4650-9E47-C44FC891DF78}" destId="{7040A7A5-C154-4BFB-9230-1F59CED82BF3}" srcOrd="10" destOrd="0" presId="urn:microsoft.com/office/officeart/2008/layout/LinedList"/>
    <dgm:cxn modelId="{82A5AF56-D33F-4EAC-90FA-2E345738E6F2}" type="presParOf" srcId="{7040A7A5-C154-4BFB-9230-1F59CED82BF3}" destId="{4011BD87-E91B-4276-B456-FE8C1CA6445E}" srcOrd="0" destOrd="0" presId="urn:microsoft.com/office/officeart/2008/layout/LinedList"/>
    <dgm:cxn modelId="{80B00444-D8FF-4B56-99DE-60A8B6BE3B96}" type="presParOf" srcId="{7040A7A5-C154-4BFB-9230-1F59CED82BF3}" destId="{7DAD97C8-4C03-4215-B9C4-12FF68097265}" srcOrd="1" destOrd="0" presId="urn:microsoft.com/office/officeart/2008/layout/LinedList"/>
    <dgm:cxn modelId="{EB7DE2A4-4E0A-420A-9DA0-17E7D4EA888C}" type="presParOf" srcId="{7040A7A5-C154-4BFB-9230-1F59CED82BF3}" destId="{1064013F-4713-4E8D-B79C-EB4FC2AB524E}" srcOrd="2" destOrd="0" presId="urn:microsoft.com/office/officeart/2008/layout/LinedList"/>
    <dgm:cxn modelId="{33A5C4FF-7A62-4943-9706-8FD0889F6DE7}" type="presParOf" srcId="{2FEB4C92-E20A-4650-9E47-C44FC891DF78}" destId="{929698AB-EE87-4CDA-9126-C3D0F55ED2CF}" srcOrd="11" destOrd="0" presId="urn:microsoft.com/office/officeart/2008/layout/LinedList"/>
    <dgm:cxn modelId="{16291715-5743-4062-864C-531F225584CA}" type="presParOf" srcId="{2FEB4C92-E20A-4650-9E47-C44FC891DF78}" destId="{4BDE617F-A6D4-4797-A8FF-D15779BCEE88}" srcOrd="12" destOrd="0" presId="urn:microsoft.com/office/officeart/2008/layout/LinedList"/>
    <dgm:cxn modelId="{D6E9E738-3B50-4EE6-B427-D386BD5A992E}" type="presParOf" srcId="{2FEB4C92-E20A-4650-9E47-C44FC891DF78}" destId="{F14828EB-5580-4CE5-A3D5-F0F3FEAFB436}" srcOrd="13" destOrd="0" presId="urn:microsoft.com/office/officeart/2008/layout/LinedList"/>
    <dgm:cxn modelId="{C2D084EB-B5F0-43E0-9025-A13327007BCA}" type="presParOf" srcId="{F14828EB-5580-4CE5-A3D5-F0F3FEAFB436}" destId="{7B19FF9F-161D-459C-8054-77DEE3404B56}" srcOrd="0" destOrd="0" presId="urn:microsoft.com/office/officeart/2008/layout/LinedList"/>
    <dgm:cxn modelId="{3F8DFED0-D32E-40E0-9FDE-D8B0CC0DD266}" type="presParOf" srcId="{F14828EB-5580-4CE5-A3D5-F0F3FEAFB436}" destId="{3E0513CF-790F-4851-9505-C66DC6B10929}" srcOrd="1" destOrd="0" presId="urn:microsoft.com/office/officeart/2008/layout/LinedList"/>
    <dgm:cxn modelId="{CE4BF8E7-C623-4B0C-9ADA-279378B46FE0}" type="presParOf" srcId="{F14828EB-5580-4CE5-A3D5-F0F3FEAFB436}" destId="{93FC293A-8470-4B67-A5C8-15E3D62766C7}" srcOrd="2" destOrd="0" presId="urn:microsoft.com/office/officeart/2008/layout/LinedList"/>
    <dgm:cxn modelId="{B0BB8152-8588-4A8A-BA0B-CD6FA0B2AF50}" type="presParOf" srcId="{2FEB4C92-E20A-4650-9E47-C44FC891DF78}" destId="{0E286F3F-C7F3-4EE7-82F8-ECD8235EFD81}" srcOrd="14" destOrd="0" presId="urn:microsoft.com/office/officeart/2008/layout/LinedList"/>
    <dgm:cxn modelId="{3447C410-B6D2-4339-BF8C-5B2749792BF0}" type="presParOf" srcId="{2FEB4C92-E20A-4650-9E47-C44FC891DF78}" destId="{0CECCE3B-4155-4AF9-BADF-6C1C91A1C1C4}" srcOrd="15" destOrd="0" presId="urn:microsoft.com/office/officeart/2008/layout/LinedList"/>
    <dgm:cxn modelId="{19797E15-49FE-4E48-8263-AF85DEB5E5F6}" type="presParOf" srcId="{2FEB4C92-E20A-4650-9E47-C44FC891DF78}" destId="{28F77468-390C-4187-8092-54AF31095BA3}" srcOrd="16" destOrd="0" presId="urn:microsoft.com/office/officeart/2008/layout/LinedList"/>
    <dgm:cxn modelId="{2AC07E70-7C21-45C6-8B4E-2ED801C4476F}" type="presParOf" srcId="{28F77468-390C-4187-8092-54AF31095BA3}" destId="{6D05AA62-8A3D-4948-8264-AA5E5EC2CE19}" srcOrd="0" destOrd="0" presId="urn:microsoft.com/office/officeart/2008/layout/LinedList"/>
    <dgm:cxn modelId="{1E2C7721-9104-4CFB-82D8-18F7A25FAA05}" type="presParOf" srcId="{28F77468-390C-4187-8092-54AF31095BA3}" destId="{3A3EAAAC-95EE-4547-B483-082370C93185}" srcOrd="1" destOrd="0" presId="urn:microsoft.com/office/officeart/2008/layout/LinedList"/>
    <dgm:cxn modelId="{D5966DCF-DAEA-45D1-9149-B6E412B96BD2}" type="presParOf" srcId="{28F77468-390C-4187-8092-54AF31095BA3}" destId="{E0013765-6508-451C-8FF1-06464E219599}" srcOrd="2" destOrd="0" presId="urn:microsoft.com/office/officeart/2008/layout/LinedList"/>
    <dgm:cxn modelId="{43A7A758-6339-4BAE-AB7A-A10E88768FF4}" type="presParOf" srcId="{2FEB4C92-E20A-4650-9E47-C44FC891DF78}" destId="{733525A6-8443-42B0-BEBF-B79E3A068C41}" srcOrd="17" destOrd="0" presId="urn:microsoft.com/office/officeart/2008/layout/LinedList"/>
    <dgm:cxn modelId="{BA48356B-CA8C-4EE8-86F2-B6FE4885E431}" type="presParOf" srcId="{2FEB4C92-E20A-4650-9E47-C44FC891DF78}" destId="{267BAD54-7DD6-4228-9F19-4D29E8759AF1}" srcOrd="18" destOrd="0" presId="urn:microsoft.com/office/officeart/2008/layout/LinedList"/>
    <dgm:cxn modelId="{7B754D3E-6814-461E-9D67-07320FD3CEE0}" type="presParOf" srcId="{2FEB4C92-E20A-4650-9E47-C44FC891DF78}" destId="{EE77B55B-4468-4EB4-8E90-E2FEE3269167}" srcOrd="19" destOrd="0" presId="urn:microsoft.com/office/officeart/2008/layout/LinedList"/>
    <dgm:cxn modelId="{360CEC2E-153A-47BE-BB83-53C73A0BF68F}" type="presParOf" srcId="{EE77B55B-4468-4EB4-8E90-E2FEE3269167}" destId="{C4920017-8502-4658-A0B8-CF7AEF109DFE}" srcOrd="0" destOrd="0" presId="urn:microsoft.com/office/officeart/2008/layout/LinedList"/>
    <dgm:cxn modelId="{97A2C2A2-83C7-4FD5-B8DC-9541C34C707C}" type="presParOf" srcId="{EE77B55B-4468-4EB4-8E90-E2FEE3269167}" destId="{80285F35-4A74-4803-97AF-C4B5B1601C18}" srcOrd="1" destOrd="0" presId="urn:microsoft.com/office/officeart/2008/layout/LinedList"/>
    <dgm:cxn modelId="{A03BE054-424D-44F1-8C17-A165AF8808BF}" type="presParOf" srcId="{EE77B55B-4468-4EB4-8E90-E2FEE3269167}" destId="{65894C9E-B3CD-4FFC-B079-CB4BBA42F238}" srcOrd="2" destOrd="0" presId="urn:microsoft.com/office/officeart/2008/layout/LinedList"/>
    <dgm:cxn modelId="{B5AC2879-367D-4FD9-B90B-190A90803366}" type="presParOf" srcId="{2FEB4C92-E20A-4650-9E47-C44FC891DF78}" destId="{80067D5D-8DC2-4347-9B34-A55087191396}" srcOrd="20" destOrd="0" presId="urn:microsoft.com/office/officeart/2008/layout/LinedList"/>
    <dgm:cxn modelId="{80A2D8EC-862C-4EA0-B06A-E40F528E63D7}" type="presParOf" srcId="{2FEB4C92-E20A-4650-9E47-C44FC891DF78}" destId="{169D1180-E468-4F06-8A0B-2FC99A0F323C}" srcOrd="21" destOrd="0" presId="urn:microsoft.com/office/officeart/2008/layout/LinedList"/>
    <dgm:cxn modelId="{FCCD1D3E-A069-46A1-8237-D7C510DDE7EF}" type="presParOf" srcId="{2FEB4C92-E20A-4650-9E47-C44FC891DF78}" destId="{9E0DD29D-9E20-412D-953B-56CEBCC96A72}" srcOrd="22" destOrd="0" presId="urn:microsoft.com/office/officeart/2008/layout/LinedList"/>
    <dgm:cxn modelId="{CC6BC4D8-C9CE-40F2-87F6-D5F1799F0327}" type="presParOf" srcId="{9E0DD29D-9E20-412D-953B-56CEBCC96A72}" destId="{D50E853B-37D0-488E-AA6E-8AD418B0B6EA}" srcOrd="0" destOrd="0" presId="urn:microsoft.com/office/officeart/2008/layout/LinedList"/>
    <dgm:cxn modelId="{F5628CBB-508A-47C0-9101-C209F7F8D448}" type="presParOf" srcId="{9E0DD29D-9E20-412D-953B-56CEBCC96A72}" destId="{6E762C69-0BAC-480F-999A-3FD02204E345}" srcOrd="1" destOrd="0" presId="urn:microsoft.com/office/officeart/2008/layout/LinedList"/>
    <dgm:cxn modelId="{F7C9537A-75E3-4A6A-BA4F-81EE02FE986B}" type="presParOf" srcId="{9E0DD29D-9E20-412D-953B-56CEBCC96A72}" destId="{F0C25A77-36B7-4C72-A064-D54FDCFDE5F5}" srcOrd="2" destOrd="0" presId="urn:microsoft.com/office/officeart/2008/layout/LinedList"/>
    <dgm:cxn modelId="{3315F343-4255-46B1-885B-FC33B40D2B2D}" type="presParOf" srcId="{2FEB4C92-E20A-4650-9E47-C44FC891DF78}" destId="{42EA6D7A-2001-4E89-9CB9-901BCC21A24B}" srcOrd="23" destOrd="0" presId="urn:microsoft.com/office/officeart/2008/layout/LinedList"/>
    <dgm:cxn modelId="{757F7A3B-F7F9-4304-B21C-7418545FFD9B}" type="presParOf" srcId="{2FEB4C92-E20A-4650-9E47-C44FC891DF78}" destId="{862342E4-EFF7-420E-9039-18F505495606}" srcOrd="24" destOrd="0" presId="urn:microsoft.com/office/officeart/2008/layout/LinedList"/>
    <dgm:cxn modelId="{09D63C8F-76F7-4365-9B41-AF009EC2BEA1}" type="presParOf" srcId="{2FEB4C92-E20A-4650-9E47-C44FC891DF78}" destId="{484A51E8-1715-412B-9BB8-9BBDD2434A30}" srcOrd="25" destOrd="0" presId="urn:microsoft.com/office/officeart/2008/layout/LinedList"/>
    <dgm:cxn modelId="{A4201078-5448-45E0-AF96-19AA78369BEA}" type="presParOf" srcId="{484A51E8-1715-412B-9BB8-9BBDD2434A30}" destId="{D20BD375-B252-4AF5-B0F9-5EB7D738A0E1}" srcOrd="0" destOrd="0" presId="urn:microsoft.com/office/officeart/2008/layout/LinedList"/>
    <dgm:cxn modelId="{157E795B-831C-4405-8790-C9923E6D1468}" type="presParOf" srcId="{484A51E8-1715-412B-9BB8-9BBDD2434A30}" destId="{5AA2296C-ACE3-4D8E-B64E-68D14DE1DC87}" srcOrd="1" destOrd="0" presId="urn:microsoft.com/office/officeart/2008/layout/LinedList"/>
    <dgm:cxn modelId="{77E8C922-2B37-4B66-9695-D2F0EB3A3F5F}" type="presParOf" srcId="{484A51E8-1715-412B-9BB8-9BBDD2434A30}" destId="{0E400030-4A7D-43F8-8741-2C003783C3C1}" srcOrd="2" destOrd="0" presId="urn:microsoft.com/office/officeart/2008/layout/LinedList"/>
    <dgm:cxn modelId="{7C9406F3-55BC-4680-8B35-CB1C0B7E166C}" type="presParOf" srcId="{2FEB4C92-E20A-4650-9E47-C44FC891DF78}" destId="{17DD87DA-4851-4F0E-9FFF-343F48FD8E96}" srcOrd="26" destOrd="0" presId="urn:microsoft.com/office/officeart/2008/layout/LinedList"/>
    <dgm:cxn modelId="{434E4604-F993-48D5-A3B4-BEB73CA5C322}" type="presParOf" srcId="{2FEB4C92-E20A-4650-9E47-C44FC891DF78}" destId="{637BFD0E-DE80-4024-BA56-3853BEE4455A}" srcOrd="27" destOrd="0" presId="urn:microsoft.com/office/officeart/2008/layout/LinedList"/>
    <dgm:cxn modelId="{C42F64AA-D55B-4463-9892-598DDDDDBE14}" type="presParOf" srcId="{2FEB4C92-E20A-4650-9E47-C44FC891DF78}" destId="{44CD4634-C923-4BA8-8687-251A23101EC2}" srcOrd="28" destOrd="0" presId="urn:microsoft.com/office/officeart/2008/layout/LinedList"/>
    <dgm:cxn modelId="{47AE593D-0CA6-437A-A823-2939FE7B9D84}" type="presParOf" srcId="{44CD4634-C923-4BA8-8687-251A23101EC2}" destId="{772BFCB9-9ED8-4291-84D2-D3205350D92E}" srcOrd="0" destOrd="0" presId="urn:microsoft.com/office/officeart/2008/layout/LinedList"/>
    <dgm:cxn modelId="{4CC75AB6-FBC8-4C17-8471-C0BA80380BBE}" type="presParOf" srcId="{44CD4634-C923-4BA8-8687-251A23101EC2}" destId="{52FCA824-BD48-43B5-B375-207A12600716}" srcOrd="1" destOrd="0" presId="urn:microsoft.com/office/officeart/2008/layout/LinedList"/>
    <dgm:cxn modelId="{DFCFA6D8-D1BF-4585-8352-A8B2C82A119D}" type="presParOf" srcId="{44CD4634-C923-4BA8-8687-251A23101EC2}" destId="{F88672CB-0E41-44A6-AB5D-5E0F4FD9C9D2}" srcOrd="2" destOrd="0" presId="urn:microsoft.com/office/officeart/2008/layout/LinedList"/>
    <dgm:cxn modelId="{A81A2D04-48CE-4A86-963D-F494D869E8F6}" type="presParOf" srcId="{2FEB4C92-E20A-4650-9E47-C44FC891DF78}" destId="{49D42DC7-6649-4EC9-AEAF-FB08F49E1508}" srcOrd="29" destOrd="0" presId="urn:microsoft.com/office/officeart/2008/layout/LinedList"/>
    <dgm:cxn modelId="{5A99E586-A76E-424A-A42D-FEA60BB9945D}" type="presParOf" srcId="{2FEB4C92-E20A-4650-9E47-C44FC891DF78}" destId="{FB94C360-85B0-408F-A19F-75A9D79D6905}" srcOrd="30"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DE7B3-ECE5-4D9E-ABEF-DF089B216413}" type="doc">
      <dgm:prSet loTypeId="urn:microsoft.com/office/officeart/2005/8/layout/list1" loCatId="list" qsTypeId="urn:microsoft.com/office/officeart/2005/8/quickstyle/simple4" qsCatId="simple" csTypeId="urn:microsoft.com/office/officeart/2005/8/colors/accent3_2" csCatId="accent3"/>
      <dgm:spPr/>
      <dgm:t>
        <a:bodyPr/>
        <a:lstStyle/>
        <a:p>
          <a:endParaRPr lang="en-US"/>
        </a:p>
      </dgm:t>
    </dgm:pt>
    <dgm:pt modelId="{9A6E2391-7FD5-4490-A3AF-4A13AAB8089A}">
      <dgm:prSet/>
      <dgm:spPr/>
      <dgm:t>
        <a:bodyPr/>
        <a:lstStyle/>
        <a:p>
          <a:r>
            <a:rPr lang="en-GB" b="1"/>
            <a:t>Occupational Health</a:t>
          </a:r>
          <a:endParaRPr lang="en-US"/>
        </a:p>
      </dgm:t>
    </dgm:pt>
    <dgm:pt modelId="{96483D63-3EB5-41F8-A247-18DC265DFDF0}" type="parTrans" cxnId="{59F8E316-F80A-4244-BE77-5EDC0EF52DA6}">
      <dgm:prSet/>
      <dgm:spPr/>
      <dgm:t>
        <a:bodyPr/>
        <a:lstStyle/>
        <a:p>
          <a:endParaRPr lang="en-US"/>
        </a:p>
      </dgm:t>
    </dgm:pt>
    <dgm:pt modelId="{B653032A-910D-464D-9A9A-B9473C691856}" type="sibTrans" cxnId="{59F8E316-F80A-4244-BE77-5EDC0EF52DA6}">
      <dgm:prSet/>
      <dgm:spPr/>
      <dgm:t>
        <a:bodyPr/>
        <a:lstStyle/>
        <a:p>
          <a:endParaRPr lang="en-US"/>
        </a:p>
      </dgm:t>
    </dgm:pt>
    <dgm:pt modelId="{6763373B-9D68-40C0-BE76-0C353DEEAB69}">
      <dgm:prSet/>
      <dgm:spPr/>
      <dgm:t>
        <a:bodyPr/>
        <a:lstStyle/>
        <a:p>
          <a:r>
            <a:rPr lang="en-GB" b="1"/>
            <a:t>Employee Assistance Programme (EAP)</a:t>
          </a:r>
          <a:endParaRPr lang="en-US"/>
        </a:p>
      </dgm:t>
    </dgm:pt>
    <dgm:pt modelId="{1B1F144C-2F6F-41CE-B2C0-96DAF3CD552D}" type="parTrans" cxnId="{CEA1D026-52EF-4046-A0DE-22D6E3EF3056}">
      <dgm:prSet/>
      <dgm:spPr/>
      <dgm:t>
        <a:bodyPr/>
        <a:lstStyle/>
        <a:p>
          <a:endParaRPr lang="en-US"/>
        </a:p>
      </dgm:t>
    </dgm:pt>
    <dgm:pt modelId="{84C4E70B-3670-4BF4-B39C-3C4E1FBC37AB}" type="sibTrans" cxnId="{CEA1D026-52EF-4046-A0DE-22D6E3EF3056}">
      <dgm:prSet/>
      <dgm:spPr/>
      <dgm:t>
        <a:bodyPr/>
        <a:lstStyle/>
        <a:p>
          <a:endParaRPr lang="en-US"/>
        </a:p>
      </dgm:t>
    </dgm:pt>
    <dgm:pt modelId="{7006535E-5677-4952-A3CE-DAA3FA50C061}">
      <dgm:prSet/>
      <dgm:spPr/>
      <dgm:t>
        <a:bodyPr/>
        <a:lstStyle/>
        <a:p>
          <a:r>
            <a:rPr lang="en-GB" b="1" dirty="0"/>
            <a:t>Policies and strategies – mental health and well being (Mental Health Reps)</a:t>
          </a:r>
          <a:endParaRPr lang="en-US" dirty="0"/>
        </a:p>
      </dgm:t>
    </dgm:pt>
    <dgm:pt modelId="{24F23200-DF21-4F74-A3DA-20EDBB0E7E80}" type="parTrans" cxnId="{1C6057DF-5285-416B-B6B5-7F003AFF6A42}">
      <dgm:prSet/>
      <dgm:spPr/>
      <dgm:t>
        <a:bodyPr/>
        <a:lstStyle/>
        <a:p>
          <a:endParaRPr lang="en-US"/>
        </a:p>
      </dgm:t>
    </dgm:pt>
    <dgm:pt modelId="{4473A70F-61DA-4E07-B888-2E40E3B1D203}" type="sibTrans" cxnId="{1C6057DF-5285-416B-B6B5-7F003AFF6A42}">
      <dgm:prSet/>
      <dgm:spPr/>
      <dgm:t>
        <a:bodyPr/>
        <a:lstStyle/>
        <a:p>
          <a:endParaRPr lang="en-US"/>
        </a:p>
      </dgm:t>
    </dgm:pt>
    <dgm:pt modelId="{BD900128-B393-4805-A919-C2941652745B}">
      <dgm:prSet/>
      <dgm:spPr/>
      <dgm:t>
        <a:bodyPr/>
        <a:lstStyle/>
        <a:p>
          <a:r>
            <a:rPr lang="en-GB" b="1"/>
            <a:t>Health promotion</a:t>
          </a:r>
          <a:endParaRPr lang="en-US"/>
        </a:p>
      </dgm:t>
    </dgm:pt>
    <dgm:pt modelId="{7CA0BD55-40FE-444B-BB42-CA17FC03341B}" type="parTrans" cxnId="{302C3B2D-04C1-472B-8545-C5D5C23495EA}">
      <dgm:prSet/>
      <dgm:spPr/>
      <dgm:t>
        <a:bodyPr/>
        <a:lstStyle/>
        <a:p>
          <a:endParaRPr lang="en-US"/>
        </a:p>
      </dgm:t>
    </dgm:pt>
    <dgm:pt modelId="{DDBEB178-FD99-4AF2-BA87-4EB8E7666E99}" type="sibTrans" cxnId="{302C3B2D-04C1-472B-8545-C5D5C23495EA}">
      <dgm:prSet/>
      <dgm:spPr/>
      <dgm:t>
        <a:bodyPr/>
        <a:lstStyle/>
        <a:p>
          <a:endParaRPr lang="en-US"/>
        </a:p>
      </dgm:t>
    </dgm:pt>
    <dgm:pt modelId="{D607665A-9FA5-44B2-8891-B395CA059DB8}">
      <dgm:prSet/>
      <dgm:spPr/>
      <dgm:t>
        <a:bodyPr/>
        <a:lstStyle/>
        <a:p>
          <a:r>
            <a:rPr lang="en-GB" b="1"/>
            <a:t>Managing long term conditions</a:t>
          </a:r>
          <a:endParaRPr lang="en-US"/>
        </a:p>
      </dgm:t>
    </dgm:pt>
    <dgm:pt modelId="{353F9F23-EF6E-4CB2-BAB4-72477EC08FC7}" type="parTrans" cxnId="{10902940-8A11-4C91-AABF-F13A3F0E8144}">
      <dgm:prSet/>
      <dgm:spPr/>
      <dgm:t>
        <a:bodyPr/>
        <a:lstStyle/>
        <a:p>
          <a:endParaRPr lang="en-US"/>
        </a:p>
      </dgm:t>
    </dgm:pt>
    <dgm:pt modelId="{FAA23366-669C-4D43-8CD8-DB7C79725954}" type="sibTrans" cxnId="{10902940-8A11-4C91-AABF-F13A3F0E8144}">
      <dgm:prSet/>
      <dgm:spPr/>
      <dgm:t>
        <a:bodyPr/>
        <a:lstStyle/>
        <a:p>
          <a:endParaRPr lang="en-US"/>
        </a:p>
      </dgm:t>
    </dgm:pt>
    <dgm:pt modelId="{4B4833EA-7AD6-4218-9676-F7C261C1B7B9}">
      <dgm:prSet/>
      <dgm:spPr/>
      <dgm:t>
        <a:bodyPr/>
        <a:lstStyle/>
        <a:p>
          <a:r>
            <a:rPr lang="en-GB" b="1"/>
            <a:t>Specific health issues</a:t>
          </a:r>
          <a:endParaRPr lang="en-US"/>
        </a:p>
      </dgm:t>
    </dgm:pt>
    <dgm:pt modelId="{99011362-A270-423C-9A38-6447497CC1BD}" type="parTrans" cxnId="{EC6D5217-5C19-42CE-B3EE-569525430ED6}">
      <dgm:prSet/>
      <dgm:spPr/>
      <dgm:t>
        <a:bodyPr/>
        <a:lstStyle/>
        <a:p>
          <a:endParaRPr lang="en-US"/>
        </a:p>
      </dgm:t>
    </dgm:pt>
    <dgm:pt modelId="{8A97E243-9A94-42D9-A8E2-5D084B00F607}" type="sibTrans" cxnId="{EC6D5217-5C19-42CE-B3EE-569525430ED6}">
      <dgm:prSet/>
      <dgm:spPr/>
      <dgm:t>
        <a:bodyPr/>
        <a:lstStyle/>
        <a:p>
          <a:endParaRPr lang="en-US"/>
        </a:p>
      </dgm:t>
    </dgm:pt>
    <dgm:pt modelId="{89A77E72-6807-43B7-92AB-D9AE08C7B372}" type="pres">
      <dgm:prSet presAssocID="{378DE7B3-ECE5-4D9E-ABEF-DF089B216413}" presName="linear" presStyleCnt="0">
        <dgm:presLayoutVars>
          <dgm:dir/>
          <dgm:animLvl val="lvl"/>
          <dgm:resizeHandles val="exact"/>
        </dgm:presLayoutVars>
      </dgm:prSet>
      <dgm:spPr/>
    </dgm:pt>
    <dgm:pt modelId="{78EAA904-5E50-40D2-8083-F30A27B89F12}" type="pres">
      <dgm:prSet presAssocID="{9A6E2391-7FD5-4490-A3AF-4A13AAB8089A}" presName="parentLin" presStyleCnt="0"/>
      <dgm:spPr/>
    </dgm:pt>
    <dgm:pt modelId="{B656501F-EDD1-4A44-895E-D8F7D4599E13}" type="pres">
      <dgm:prSet presAssocID="{9A6E2391-7FD5-4490-A3AF-4A13AAB8089A}" presName="parentLeftMargin" presStyleLbl="node1" presStyleIdx="0" presStyleCnt="4"/>
      <dgm:spPr/>
    </dgm:pt>
    <dgm:pt modelId="{717A453F-9D9B-4BB1-9342-068DF3ECD207}" type="pres">
      <dgm:prSet presAssocID="{9A6E2391-7FD5-4490-A3AF-4A13AAB8089A}" presName="parentText" presStyleLbl="node1" presStyleIdx="0" presStyleCnt="4">
        <dgm:presLayoutVars>
          <dgm:chMax val="0"/>
          <dgm:bulletEnabled val="1"/>
        </dgm:presLayoutVars>
      </dgm:prSet>
      <dgm:spPr/>
    </dgm:pt>
    <dgm:pt modelId="{ED45D8F7-41CF-4EC1-8185-E420625AA7E7}" type="pres">
      <dgm:prSet presAssocID="{9A6E2391-7FD5-4490-A3AF-4A13AAB8089A}" presName="negativeSpace" presStyleCnt="0"/>
      <dgm:spPr/>
    </dgm:pt>
    <dgm:pt modelId="{1BE6C722-A16D-4B12-91E8-5F1809CC94C0}" type="pres">
      <dgm:prSet presAssocID="{9A6E2391-7FD5-4490-A3AF-4A13AAB8089A}" presName="childText" presStyleLbl="conFgAcc1" presStyleIdx="0" presStyleCnt="4">
        <dgm:presLayoutVars>
          <dgm:bulletEnabled val="1"/>
        </dgm:presLayoutVars>
      </dgm:prSet>
      <dgm:spPr/>
    </dgm:pt>
    <dgm:pt modelId="{D1AADC5F-0406-4CEB-A51E-ED0068B9A48D}" type="pres">
      <dgm:prSet presAssocID="{B653032A-910D-464D-9A9A-B9473C691856}" presName="spaceBetweenRectangles" presStyleCnt="0"/>
      <dgm:spPr/>
    </dgm:pt>
    <dgm:pt modelId="{CDD16B4C-71A9-4A37-AC4D-F4E6825F8E58}" type="pres">
      <dgm:prSet presAssocID="{6763373B-9D68-40C0-BE76-0C353DEEAB69}" presName="parentLin" presStyleCnt="0"/>
      <dgm:spPr/>
    </dgm:pt>
    <dgm:pt modelId="{A41BBD9C-2970-4609-81A5-890D3E2E23C9}" type="pres">
      <dgm:prSet presAssocID="{6763373B-9D68-40C0-BE76-0C353DEEAB69}" presName="parentLeftMargin" presStyleLbl="node1" presStyleIdx="0" presStyleCnt="4"/>
      <dgm:spPr/>
    </dgm:pt>
    <dgm:pt modelId="{82A9795F-1C3E-491D-AF9C-36AAF31F559C}" type="pres">
      <dgm:prSet presAssocID="{6763373B-9D68-40C0-BE76-0C353DEEAB69}" presName="parentText" presStyleLbl="node1" presStyleIdx="1" presStyleCnt="4">
        <dgm:presLayoutVars>
          <dgm:chMax val="0"/>
          <dgm:bulletEnabled val="1"/>
        </dgm:presLayoutVars>
      </dgm:prSet>
      <dgm:spPr/>
    </dgm:pt>
    <dgm:pt modelId="{687BB46A-BA8F-4EE7-86E6-30A05709F45A}" type="pres">
      <dgm:prSet presAssocID="{6763373B-9D68-40C0-BE76-0C353DEEAB69}" presName="negativeSpace" presStyleCnt="0"/>
      <dgm:spPr/>
    </dgm:pt>
    <dgm:pt modelId="{119D183D-F75B-49E0-BDF7-4CB0988E859B}" type="pres">
      <dgm:prSet presAssocID="{6763373B-9D68-40C0-BE76-0C353DEEAB69}" presName="childText" presStyleLbl="conFgAcc1" presStyleIdx="1" presStyleCnt="4">
        <dgm:presLayoutVars>
          <dgm:bulletEnabled val="1"/>
        </dgm:presLayoutVars>
      </dgm:prSet>
      <dgm:spPr/>
    </dgm:pt>
    <dgm:pt modelId="{BEA9797B-9ABB-47E6-AD6A-61EB3A56B56C}" type="pres">
      <dgm:prSet presAssocID="{84C4E70B-3670-4BF4-B39C-3C4E1FBC37AB}" presName="spaceBetweenRectangles" presStyleCnt="0"/>
      <dgm:spPr/>
    </dgm:pt>
    <dgm:pt modelId="{59A7E2DB-E71C-4DF6-BE03-700ADF136A0A}" type="pres">
      <dgm:prSet presAssocID="{7006535E-5677-4952-A3CE-DAA3FA50C061}" presName="parentLin" presStyleCnt="0"/>
      <dgm:spPr/>
    </dgm:pt>
    <dgm:pt modelId="{876BFB69-F606-4DC5-B393-BB9431208BD1}" type="pres">
      <dgm:prSet presAssocID="{7006535E-5677-4952-A3CE-DAA3FA50C061}" presName="parentLeftMargin" presStyleLbl="node1" presStyleIdx="1" presStyleCnt="4"/>
      <dgm:spPr/>
    </dgm:pt>
    <dgm:pt modelId="{D50DEEC1-4A36-477A-B38B-11A408674CD4}" type="pres">
      <dgm:prSet presAssocID="{7006535E-5677-4952-A3CE-DAA3FA50C061}" presName="parentText" presStyleLbl="node1" presStyleIdx="2" presStyleCnt="4">
        <dgm:presLayoutVars>
          <dgm:chMax val="0"/>
          <dgm:bulletEnabled val="1"/>
        </dgm:presLayoutVars>
      </dgm:prSet>
      <dgm:spPr/>
    </dgm:pt>
    <dgm:pt modelId="{87115268-62AE-4F81-9751-30594D7B9846}" type="pres">
      <dgm:prSet presAssocID="{7006535E-5677-4952-A3CE-DAA3FA50C061}" presName="negativeSpace" presStyleCnt="0"/>
      <dgm:spPr/>
    </dgm:pt>
    <dgm:pt modelId="{C98EFA19-8D0F-4BE5-9943-EED087AC9F00}" type="pres">
      <dgm:prSet presAssocID="{7006535E-5677-4952-A3CE-DAA3FA50C061}" presName="childText" presStyleLbl="conFgAcc1" presStyleIdx="2" presStyleCnt="4">
        <dgm:presLayoutVars>
          <dgm:bulletEnabled val="1"/>
        </dgm:presLayoutVars>
      </dgm:prSet>
      <dgm:spPr/>
    </dgm:pt>
    <dgm:pt modelId="{3E5F0110-6EB6-4FEE-98F2-F62DA91B26D6}" type="pres">
      <dgm:prSet presAssocID="{4473A70F-61DA-4E07-B888-2E40E3B1D203}" presName="spaceBetweenRectangles" presStyleCnt="0"/>
      <dgm:spPr/>
    </dgm:pt>
    <dgm:pt modelId="{BC131874-E051-4E6E-B044-82FF474E4383}" type="pres">
      <dgm:prSet presAssocID="{BD900128-B393-4805-A919-C2941652745B}" presName="parentLin" presStyleCnt="0"/>
      <dgm:spPr/>
    </dgm:pt>
    <dgm:pt modelId="{06D6D097-215C-4ED8-B6F7-30BBE072CA78}" type="pres">
      <dgm:prSet presAssocID="{BD900128-B393-4805-A919-C2941652745B}" presName="parentLeftMargin" presStyleLbl="node1" presStyleIdx="2" presStyleCnt="4"/>
      <dgm:spPr/>
    </dgm:pt>
    <dgm:pt modelId="{F07D98ED-14FF-4685-AF78-40081F2A4F0F}" type="pres">
      <dgm:prSet presAssocID="{BD900128-B393-4805-A919-C2941652745B}" presName="parentText" presStyleLbl="node1" presStyleIdx="3" presStyleCnt="4">
        <dgm:presLayoutVars>
          <dgm:chMax val="0"/>
          <dgm:bulletEnabled val="1"/>
        </dgm:presLayoutVars>
      </dgm:prSet>
      <dgm:spPr/>
    </dgm:pt>
    <dgm:pt modelId="{BD50C2EE-0660-4D42-A319-6589016A7C36}" type="pres">
      <dgm:prSet presAssocID="{BD900128-B393-4805-A919-C2941652745B}" presName="negativeSpace" presStyleCnt="0"/>
      <dgm:spPr/>
    </dgm:pt>
    <dgm:pt modelId="{CD2848E2-3CCF-47C5-BE58-0A089919BA4F}" type="pres">
      <dgm:prSet presAssocID="{BD900128-B393-4805-A919-C2941652745B}" presName="childText" presStyleLbl="conFgAcc1" presStyleIdx="3" presStyleCnt="4">
        <dgm:presLayoutVars>
          <dgm:bulletEnabled val="1"/>
        </dgm:presLayoutVars>
      </dgm:prSet>
      <dgm:spPr/>
    </dgm:pt>
  </dgm:ptLst>
  <dgm:cxnLst>
    <dgm:cxn modelId="{791E0A06-ABC6-4A5E-ACDB-4303F1C75EB4}" type="presOf" srcId="{7006535E-5677-4952-A3CE-DAA3FA50C061}" destId="{876BFB69-F606-4DC5-B393-BB9431208BD1}" srcOrd="0" destOrd="0" presId="urn:microsoft.com/office/officeart/2005/8/layout/list1"/>
    <dgm:cxn modelId="{59F8E316-F80A-4244-BE77-5EDC0EF52DA6}" srcId="{378DE7B3-ECE5-4D9E-ABEF-DF089B216413}" destId="{9A6E2391-7FD5-4490-A3AF-4A13AAB8089A}" srcOrd="0" destOrd="0" parTransId="{96483D63-3EB5-41F8-A247-18DC265DFDF0}" sibTransId="{B653032A-910D-464D-9A9A-B9473C691856}"/>
    <dgm:cxn modelId="{EC6D5217-5C19-42CE-B3EE-569525430ED6}" srcId="{BD900128-B393-4805-A919-C2941652745B}" destId="{4B4833EA-7AD6-4218-9676-F7C261C1B7B9}" srcOrd="1" destOrd="0" parTransId="{99011362-A270-423C-9A38-6447497CC1BD}" sibTransId="{8A97E243-9A94-42D9-A8E2-5D084B00F607}"/>
    <dgm:cxn modelId="{CEA1D026-52EF-4046-A0DE-22D6E3EF3056}" srcId="{378DE7B3-ECE5-4D9E-ABEF-DF089B216413}" destId="{6763373B-9D68-40C0-BE76-0C353DEEAB69}" srcOrd="1" destOrd="0" parTransId="{1B1F144C-2F6F-41CE-B2C0-96DAF3CD552D}" sibTransId="{84C4E70B-3670-4BF4-B39C-3C4E1FBC37AB}"/>
    <dgm:cxn modelId="{302C3B2D-04C1-472B-8545-C5D5C23495EA}" srcId="{378DE7B3-ECE5-4D9E-ABEF-DF089B216413}" destId="{BD900128-B393-4805-A919-C2941652745B}" srcOrd="3" destOrd="0" parTransId="{7CA0BD55-40FE-444B-BB42-CA17FC03341B}" sibTransId="{DDBEB178-FD99-4AF2-BA87-4EB8E7666E99}"/>
    <dgm:cxn modelId="{10902940-8A11-4C91-AABF-F13A3F0E8144}" srcId="{BD900128-B393-4805-A919-C2941652745B}" destId="{D607665A-9FA5-44B2-8891-B395CA059DB8}" srcOrd="0" destOrd="0" parTransId="{353F9F23-EF6E-4CB2-BAB4-72477EC08FC7}" sibTransId="{FAA23366-669C-4D43-8CD8-DB7C79725954}"/>
    <dgm:cxn modelId="{8EA0FD5E-DC41-4158-9942-AB9EFC759566}" type="presOf" srcId="{9A6E2391-7FD5-4490-A3AF-4A13AAB8089A}" destId="{717A453F-9D9B-4BB1-9342-068DF3ECD207}" srcOrd="1" destOrd="0" presId="urn:microsoft.com/office/officeart/2005/8/layout/list1"/>
    <dgm:cxn modelId="{7D86FA5F-A3AD-4BC4-A1FA-B7A7937AE300}" type="presOf" srcId="{6763373B-9D68-40C0-BE76-0C353DEEAB69}" destId="{82A9795F-1C3E-491D-AF9C-36AAF31F559C}" srcOrd="1" destOrd="0" presId="urn:microsoft.com/office/officeart/2005/8/layout/list1"/>
    <dgm:cxn modelId="{B0539366-9CE2-4C7B-B623-415E2EA2CF1A}" type="presOf" srcId="{7006535E-5677-4952-A3CE-DAA3FA50C061}" destId="{D50DEEC1-4A36-477A-B38B-11A408674CD4}" srcOrd="1" destOrd="0" presId="urn:microsoft.com/office/officeart/2005/8/layout/list1"/>
    <dgm:cxn modelId="{993D0C6A-0D9F-4D4A-801F-DFD38E8F3ED7}" type="presOf" srcId="{D607665A-9FA5-44B2-8891-B395CA059DB8}" destId="{CD2848E2-3CCF-47C5-BE58-0A089919BA4F}" srcOrd="0" destOrd="0" presId="urn:microsoft.com/office/officeart/2005/8/layout/list1"/>
    <dgm:cxn modelId="{AD4BF96A-194D-4045-B614-325C1DF3744A}" type="presOf" srcId="{4B4833EA-7AD6-4218-9676-F7C261C1B7B9}" destId="{CD2848E2-3CCF-47C5-BE58-0A089919BA4F}" srcOrd="0" destOrd="1" presId="urn:microsoft.com/office/officeart/2005/8/layout/list1"/>
    <dgm:cxn modelId="{30F40257-8AA1-4F3F-AFFD-5A063886A9A7}" type="presOf" srcId="{BD900128-B393-4805-A919-C2941652745B}" destId="{F07D98ED-14FF-4685-AF78-40081F2A4F0F}" srcOrd="1" destOrd="0" presId="urn:microsoft.com/office/officeart/2005/8/layout/list1"/>
    <dgm:cxn modelId="{B76BC498-A0C5-4FC9-8DFE-582B16C6B047}" type="presOf" srcId="{6763373B-9D68-40C0-BE76-0C353DEEAB69}" destId="{A41BBD9C-2970-4609-81A5-890D3E2E23C9}" srcOrd="0" destOrd="0" presId="urn:microsoft.com/office/officeart/2005/8/layout/list1"/>
    <dgm:cxn modelId="{59B305AB-CACE-45E9-B80E-D59948B5A155}" type="presOf" srcId="{9A6E2391-7FD5-4490-A3AF-4A13AAB8089A}" destId="{B656501F-EDD1-4A44-895E-D8F7D4599E13}" srcOrd="0" destOrd="0" presId="urn:microsoft.com/office/officeart/2005/8/layout/list1"/>
    <dgm:cxn modelId="{C16823B9-920C-4718-9E94-EDEABE12057A}" type="presOf" srcId="{BD900128-B393-4805-A919-C2941652745B}" destId="{06D6D097-215C-4ED8-B6F7-30BBE072CA78}" srcOrd="0" destOrd="0" presId="urn:microsoft.com/office/officeart/2005/8/layout/list1"/>
    <dgm:cxn modelId="{0D3CE9BE-9782-4DA2-A727-A6236124562C}" type="presOf" srcId="{378DE7B3-ECE5-4D9E-ABEF-DF089B216413}" destId="{89A77E72-6807-43B7-92AB-D9AE08C7B372}" srcOrd="0" destOrd="0" presId="urn:microsoft.com/office/officeart/2005/8/layout/list1"/>
    <dgm:cxn modelId="{1C6057DF-5285-416B-B6B5-7F003AFF6A42}" srcId="{378DE7B3-ECE5-4D9E-ABEF-DF089B216413}" destId="{7006535E-5677-4952-A3CE-DAA3FA50C061}" srcOrd="2" destOrd="0" parTransId="{24F23200-DF21-4F74-A3DA-20EDBB0E7E80}" sibTransId="{4473A70F-61DA-4E07-B888-2E40E3B1D203}"/>
    <dgm:cxn modelId="{8D823413-FEFC-46CB-B537-C62F22B370D4}" type="presParOf" srcId="{89A77E72-6807-43B7-92AB-D9AE08C7B372}" destId="{78EAA904-5E50-40D2-8083-F30A27B89F12}" srcOrd="0" destOrd="0" presId="urn:microsoft.com/office/officeart/2005/8/layout/list1"/>
    <dgm:cxn modelId="{73E81D09-B8E6-4FB2-A94C-9DFFDCE44AB6}" type="presParOf" srcId="{78EAA904-5E50-40D2-8083-F30A27B89F12}" destId="{B656501F-EDD1-4A44-895E-D8F7D4599E13}" srcOrd="0" destOrd="0" presId="urn:microsoft.com/office/officeart/2005/8/layout/list1"/>
    <dgm:cxn modelId="{100668DD-0799-4994-BC92-EAECC5923D15}" type="presParOf" srcId="{78EAA904-5E50-40D2-8083-F30A27B89F12}" destId="{717A453F-9D9B-4BB1-9342-068DF3ECD207}" srcOrd="1" destOrd="0" presId="urn:microsoft.com/office/officeart/2005/8/layout/list1"/>
    <dgm:cxn modelId="{44152194-A0C8-439F-913F-BBD984B3F326}" type="presParOf" srcId="{89A77E72-6807-43B7-92AB-D9AE08C7B372}" destId="{ED45D8F7-41CF-4EC1-8185-E420625AA7E7}" srcOrd="1" destOrd="0" presId="urn:microsoft.com/office/officeart/2005/8/layout/list1"/>
    <dgm:cxn modelId="{2E6064D1-DFA4-49BF-A8E9-E1D465FE8E8D}" type="presParOf" srcId="{89A77E72-6807-43B7-92AB-D9AE08C7B372}" destId="{1BE6C722-A16D-4B12-91E8-5F1809CC94C0}" srcOrd="2" destOrd="0" presId="urn:microsoft.com/office/officeart/2005/8/layout/list1"/>
    <dgm:cxn modelId="{E5809ADD-3F68-4D75-99A7-682E0244D029}" type="presParOf" srcId="{89A77E72-6807-43B7-92AB-D9AE08C7B372}" destId="{D1AADC5F-0406-4CEB-A51E-ED0068B9A48D}" srcOrd="3" destOrd="0" presId="urn:microsoft.com/office/officeart/2005/8/layout/list1"/>
    <dgm:cxn modelId="{D38607E0-934F-4310-8BC4-6BAB07C66152}" type="presParOf" srcId="{89A77E72-6807-43B7-92AB-D9AE08C7B372}" destId="{CDD16B4C-71A9-4A37-AC4D-F4E6825F8E58}" srcOrd="4" destOrd="0" presId="urn:microsoft.com/office/officeart/2005/8/layout/list1"/>
    <dgm:cxn modelId="{97B86D8F-6D9C-4FEB-9D58-CD82A3439E45}" type="presParOf" srcId="{CDD16B4C-71A9-4A37-AC4D-F4E6825F8E58}" destId="{A41BBD9C-2970-4609-81A5-890D3E2E23C9}" srcOrd="0" destOrd="0" presId="urn:microsoft.com/office/officeart/2005/8/layout/list1"/>
    <dgm:cxn modelId="{AA966572-A8B6-42C5-9153-6A01F0C6E624}" type="presParOf" srcId="{CDD16B4C-71A9-4A37-AC4D-F4E6825F8E58}" destId="{82A9795F-1C3E-491D-AF9C-36AAF31F559C}" srcOrd="1" destOrd="0" presId="urn:microsoft.com/office/officeart/2005/8/layout/list1"/>
    <dgm:cxn modelId="{33E5B958-E7A5-4C92-8095-6544F0698186}" type="presParOf" srcId="{89A77E72-6807-43B7-92AB-D9AE08C7B372}" destId="{687BB46A-BA8F-4EE7-86E6-30A05709F45A}" srcOrd="5" destOrd="0" presId="urn:microsoft.com/office/officeart/2005/8/layout/list1"/>
    <dgm:cxn modelId="{21D6B22A-BC6B-4DE0-A989-B49D1B8B7982}" type="presParOf" srcId="{89A77E72-6807-43B7-92AB-D9AE08C7B372}" destId="{119D183D-F75B-49E0-BDF7-4CB0988E859B}" srcOrd="6" destOrd="0" presId="urn:microsoft.com/office/officeart/2005/8/layout/list1"/>
    <dgm:cxn modelId="{E637E1F3-C414-4168-97F5-C8A4498BDFDA}" type="presParOf" srcId="{89A77E72-6807-43B7-92AB-D9AE08C7B372}" destId="{BEA9797B-9ABB-47E6-AD6A-61EB3A56B56C}" srcOrd="7" destOrd="0" presId="urn:microsoft.com/office/officeart/2005/8/layout/list1"/>
    <dgm:cxn modelId="{151ED184-3CF9-44A5-8415-1BC90A499F4A}" type="presParOf" srcId="{89A77E72-6807-43B7-92AB-D9AE08C7B372}" destId="{59A7E2DB-E71C-4DF6-BE03-700ADF136A0A}" srcOrd="8" destOrd="0" presId="urn:microsoft.com/office/officeart/2005/8/layout/list1"/>
    <dgm:cxn modelId="{87C83839-3A12-480D-8F58-716BB4A24668}" type="presParOf" srcId="{59A7E2DB-E71C-4DF6-BE03-700ADF136A0A}" destId="{876BFB69-F606-4DC5-B393-BB9431208BD1}" srcOrd="0" destOrd="0" presId="urn:microsoft.com/office/officeart/2005/8/layout/list1"/>
    <dgm:cxn modelId="{857A3971-0B7F-471A-B02F-3890E7EAEC81}" type="presParOf" srcId="{59A7E2DB-E71C-4DF6-BE03-700ADF136A0A}" destId="{D50DEEC1-4A36-477A-B38B-11A408674CD4}" srcOrd="1" destOrd="0" presId="urn:microsoft.com/office/officeart/2005/8/layout/list1"/>
    <dgm:cxn modelId="{E8CE24A5-76BE-46F1-957A-0443C5704711}" type="presParOf" srcId="{89A77E72-6807-43B7-92AB-D9AE08C7B372}" destId="{87115268-62AE-4F81-9751-30594D7B9846}" srcOrd="9" destOrd="0" presId="urn:microsoft.com/office/officeart/2005/8/layout/list1"/>
    <dgm:cxn modelId="{C51666F2-6011-4879-B935-083774D514A5}" type="presParOf" srcId="{89A77E72-6807-43B7-92AB-D9AE08C7B372}" destId="{C98EFA19-8D0F-4BE5-9943-EED087AC9F00}" srcOrd="10" destOrd="0" presId="urn:microsoft.com/office/officeart/2005/8/layout/list1"/>
    <dgm:cxn modelId="{3136C4F8-13FC-4C06-857D-031D7C6A4DFF}" type="presParOf" srcId="{89A77E72-6807-43B7-92AB-D9AE08C7B372}" destId="{3E5F0110-6EB6-4FEE-98F2-F62DA91B26D6}" srcOrd="11" destOrd="0" presId="urn:microsoft.com/office/officeart/2005/8/layout/list1"/>
    <dgm:cxn modelId="{24F3A2DA-11E9-4426-A64E-35E0C03A1D09}" type="presParOf" srcId="{89A77E72-6807-43B7-92AB-D9AE08C7B372}" destId="{BC131874-E051-4E6E-B044-82FF474E4383}" srcOrd="12" destOrd="0" presId="urn:microsoft.com/office/officeart/2005/8/layout/list1"/>
    <dgm:cxn modelId="{4ABB6027-045D-4496-A6DE-44CADCDE4FA6}" type="presParOf" srcId="{BC131874-E051-4E6E-B044-82FF474E4383}" destId="{06D6D097-215C-4ED8-B6F7-30BBE072CA78}" srcOrd="0" destOrd="0" presId="urn:microsoft.com/office/officeart/2005/8/layout/list1"/>
    <dgm:cxn modelId="{3E3AA431-A1AD-4E23-954E-3E4AC000354F}" type="presParOf" srcId="{BC131874-E051-4E6E-B044-82FF474E4383}" destId="{F07D98ED-14FF-4685-AF78-40081F2A4F0F}" srcOrd="1" destOrd="0" presId="urn:microsoft.com/office/officeart/2005/8/layout/list1"/>
    <dgm:cxn modelId="{63324526-3A3D-47E0-AB7A-2E79019C6E4F}" type="presParOf" srcId="{89A77E72-6807-43B7-92AB-D9AE08C7B372}" destId="{BD50C2EE-0660-4D42-A319-6589016A7C36}" srcOrd="13" destOrd="0" presId="urn:microsoft.com/office/officeart/2005/8/layout/list1"/>
    <dgm:cxn modelId="{FB6A928A-334D-4ADF-8798-FFF140927320}" type="presParOf" srcId="{89A77E72-6807-43B7-92AB-D9AE08C7B372}" destId="{CD2848E2-3CCF-47C5-BE58-0A089919BA4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350679-1C6C-49EB-AF64-4399B255B6BF}"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2A478F3B-0072-44D0-B96E-7B511F61E091}">
      <dgm:prSet/>
      <dgm:spPr/>
      <dgm:t>
        <a:bodyPr/>
        <a:lstStyle/>
        <a:p>
          <a:r>
            <a:rPr lang="en-GB"/>
            <a:t>Charter</a:t>
          </a:r>
          <a:endParaRPr lang="en-US"/>
        </a:p>
      </dgm:t>
    </dgm:pt>
    <dgm:pt modelId="{02CCE7CB-445A-499D-9B31-E45547F62A1E}" type="parTrans" cxnId="{AB6151D9-4A14-42DF-B2C4-C699A2F1E036}">
      <dgm:prSet/>
      <dgm:spPr/>
      <dgm:t>
        <a:bodyPr/>
        <a:lstStyle/>
        <a:p>
          <a:endParaRPr lang="en-US"/>
        </a:p>
      </dgm:t>
    </dgm:pt>
    <dgm:pt modelId="{8B7ECC80-6B7B-434D-8F39-052592768189}" type="sibTrans" cxnId="{AB6151D9-4A14-42DF-B2C4-C699A2F1E036}">
      <dgm:prSet/>
      <dgm:spPr/>
      <dgm:t>
        <a:bodyPr/>
        <a:lstStyle/>
        <a:p>
          <a:endParaRPr lang="en-US"/>
        </a:p>
      </dgm:t>
    </dgm:pt>
    <dgm:pt modelId="{4A142DB7-9484-4618-9F23-3AFA23476953}">
      <dgm:prSet/>
      <dgm:spPr/>
      <dgm:t>
        <a:bodyPr/>
        <a:lstStyle/>
        <a:p>
          <a:r>
            <a:rPr lang="en-GB"/>
            <a:t>Partnership</a:t>
          </a:r>
          <a:endParaRPr lang="en-US"/>
        </a:p>
      </dgm:t>
    </dgm:pt>
    <dgm:pt modelId="{62522537-6E79-4835-B5C0-9369CFE5668E}" type="parTrans" cxnId="{EAE2697E-46F6-4F8A-B3D0-813FC6F61973}">
      <dgm:prSet/>
      <dgm:spPr/>
      <dgm:t>
        <a:bodyPr/>
        <a:lstStyle/>
        <a:p>
          <a:endParaRPr lang="en-US"/>
        </a:p>
      </dgm:t>
    </dgm:pt>
    <dgm:pt modelId="{CD297AE7-F6F3-4C93-8C9B-BE580D9EAB03}" type="sibTrans" cxnId="{EAE2697E-46F6-4F8A-B3D0-813FC6F61973}">
      <dgm:prSet/>
      <dgm:spPr/>
      <dgm:t>
        <a:bodyPr/>
        <a:lstStyle/>
        <a:p>
          <a:endParaRPr lang="en-US"/>
        </a:p>
      </dgm:t>
    </dgm:pt>
    <dgm:pt modelId="{D38961F5-5C3B-4AC1-9583-B66BC44BFCF6}">
      <dgm:prSet/>
      <dgm:spPr/>
      <dgm:t>
        <a:bodyPr/>
        <a:lstStyle/>
        <a:p>
          <a:r>
            <a:rPr lang="en-GB"/>
            <a:t>Consultation</a:t>
          </a:r>
          <a:endParaRPr lang="en-US"/>
        </a:p>
      </dgm:t>
    </dgm:pt>
    <dgm:pt modelId="{88E4BF9B-775A-4C12-A38F-5BE8EF0EEC38}" type="parTrans" cxnId="{EFA43837-E995-49BC-B1A6-6937B4EA2844}">
      <dgm:prSet/>
      <dgm:spPr/>
      <dgm:t>
        <a:bodyPr/>
        <a:lstStyle/>
        <a:p>
          <a:endParaRPr lang="en-US"/>
        </a:p>
      </dgm:t>
    </dgm:pt>
    <dgm:pt modelId="{3009D9C6-F48A-4B36-A451-75C8CF902F10}" type="sibTrans" cxnId="{EFA43837-E995-49BC-B1A6-6937B4EA2844}">
      <dgm:prSet/>
      <dgm:spPr/>
      <dgm:t>
        <a:bodyPr/>
        <a:lstStyle/>
        <a:p>
          <a:endParaRPr lang="en-US"/>
        </a:p>
      </dgm:t>
    </dgm:pt>
    <dgm:pt modelId="{5BCD0F19-7455-4A26-B928-7CDCB7AF5A62}">
      <dgm:prSet/>
      <dgm:spPr/>
      <dgm:t>
        <a:bodyPr/>
        <a:lstStyle/>
        <a:p>
          <a:r>
            <a:rPr lang="en-GB"/>
            <a:t>Accident Investigation</a:t>
          </a:r>
          <a:endParaRPr lang="en-US"/>
        </a:p>
      </dgm:t>
    </dgm:pt>
    <dgm:pt modelId="{1E0B64FC-0641-4AED-A3CB-F5590DCB8A4D}" type="parTrans" cxnId="{148AA799-3301-4236-9FE1-B7C9B17168A1}">
      <dgm:prSet/>
      <dgm:spPr/>
      <dgm:t>
        <a:bodyPr/>
        <a:lstStyle/>
        <a:p>
          <a:endParaRPr lang="en-US"/>
        </a:p>
      </dgm:t>
    </dgm:pt>
    <dgm:pt modelId="{C9C84A25-577C-4AAF-ACC7-291E30C52BFD}" type="sibTrans" cxnId="{148AA799-3301-4236-9FE1-B7C9B17168A1}">
      <dgm:prSet/>
      <dgm:spPr/>
      <dgm:t>
        <a:bodyPr/>
        <a:lstStyle/>
        <a:p>
          <a:endParaRPr lang="en-US"/>
        </a:p>
      </dgm:t>
    </dgm:pt>
    <dgm:pt modelId="{5164D7AB-1A66-4834-B5EC-9181A2E2A42B}">
      <dgm:prSet/>
      <dgm:spPr/>
      <dgm:t>
        <a:bodyPr/>
        <a:lstStyle/>
        <a:p>
          <a:r>
            <a:rPr lang="en-GB"/>
            <a:t>Safety Groups</a:t>
          </a:r>
          <a:endParaRPr lang="en-US"/>
        </a:p>
      </dgm:t>
    </dgm:pt>
    <dgm:pt modelId="{CE43383B-1122-445D-92EA-364AA8E4829F}" type="parTrans" cxnId="{00EDA8C4-B469-4630-9B0A-5A500CCEC2C9}">
      <dgm:prSet/>
      <dgm:spPr/>
      <dgm:t>
        <a:bodyPr/>
        <a:lstStyle/>
        <a:p>
          <a:endParaRPr lang="en-US"/>
        </a:p>
      </dgm:t>
    </dgm:pt>
    <dgm:pt modelId="{75811E5B-0F4F-4C12-875F-B0CC5100DD83}" type="sibTrans" cxnId="{00EDA8C4-B469-4630-9B0A-5A500CCEC2C9}">
      <dgm:prSet/>
      <dgm:spPr/>
      <dgm:t>
        <a:bodyPr/>
        <a:lstStyle/>
        <a:p>
          <a:endParaRPr lang="en-US"/>
        </a:p>
      </dgm:t>
    </dgm:pt>
    <dgm:pt modelId="{36B6AAD3-2DE1-4817-9287-52BFB74A9A1E}" type="pres">
      <dgm:prSet presAssocID="{29350679-1C6C-49EB-AF64-4399B255B6BF}" presName="diagram" presStyleCnt="0">
        <dgm:presLayoutVars>
          <dgm:dir/>
          <dgm:resizeHandles val="exact"/>
        </dgm:presLayoutVars>
      </dgm:prSet>
      <dgm:spPr/>
    </dgm:pt>
    <dgm:pt modelId="{0BC862FF-E140-4D5A-B68D-744AF474247B}" type="pres">
      <dgm:prSet presAssocID="{2A478F3B-0072-44D0-B96E-7B511F61E091}" presName="node" presStyleLbl="node1" presStyleIdx="0" presStyleCnt="5">
        <dgm:presLayoutVars>
          <dgm:bulletEnabled val="1"/>
        </dgm:presLayoutVars>
      </dgm:prSet>
      <dgm:spPr/>
    </dgm:pt>
    <dgm:pt modelId="{1346B3D1-2FA4-49FE-9B2D-24641A06EB65}" type="pres">
      <dgm:prSet presAssocID="{8B7ECC80-6B7B-434D-8F39-052592768189}" presName="sibTrans" presStyleCnt="0"/>
      <dgm:spPr/>
    </dgm:pt>
    <dgm:pt modelId="{5EC7141F-6643-42A8-ABE2-9CE96087BDA7}" type="pres">
      <dgm:prSet presAssocID="{4A142DB7-9484-4618-9F23-3AFA23476953}" presName="node" presStyleLbl="node1" presStyleIdx="1" presStyleCnt="5">
        <dgm:presLayoutVars>
          <dgm:bulletEnabled val="1"/>
        </dgm:presLayoutVars>
      </dgm:prSet>
      <dgm:spPr/>
    </dgm:pt>
    <dgm:pt modelId="{8409A9B5-AA23-4F02-8C27-DC937FE8782A}" type="pres">
      <dgm:prSet presAssocID="{CD297AE7-F6F3-4C93-8C9B-BE580D9EAB03}" presName="sibTrans" presStyleCnt="0"/>
      <dgm:spPr/>
    </dgm:pt>
    <dgm:pt modelId="{2F62DD3C-9C22-4A37-9F83-20C78B9A68F0}" type="pres">
      <dgm:prSet presAssocID="{D38961F5-5C3B-4AC1-9583-B66BC44BFCF6}" presName="node" presStyleLbl="node1" presStyleIdx="2" presStyleCnt="5">
        <dgm:presLayoutVars>
          <dgm:bulletEnabled val="1"/>
        </dgm:presLayoutVars>
      </dgm:prSet>
      <dgm:spPr/>
    </dgm:pt>
    <dgm:pt modelId="{1FB77AE6-2E29-4D29-BBFD-00715984BC4E}" type="pres">
      <dgm:prSet presAssocID="{3009D9C6-F48A-4B36-A451-75C8CF902F10}" presName="sibTrans" presStyleCnt="0"/>
      <dgm:spPr/>
    </dgm:pt>
    <dgm:pt modelId="{7F5E3B0D-E279-4A59-9857-9570DA0CCD9A}" type="pres">
      <dgm:prSet presAssocID="{5BCD0F19-7455-4A26-B928-7CDCB7AF5A62}" presName="node" presStyleLbl="node1" presStyleIdx="3" presStyleCnt="5">
        <dgm:presLayoutVars>
          <dgm:bulletEnabled val="1"/>
        </dgm:presLayoutVars>
      </dgm:prSet>
      <dgm:spPr/>
    </dgm:pt>
    <dgm:pt modelId="{21A6F7D7-968D-44E7-902C-C2C975C3F9B7}" type="pres">
      <dgm:prSet presAssocID="{C9C84A25-577C-4AAF-ACC7-291E30C52BFD}" presName="sibTrans" presStyleCnt="0"/>
      <dgm:spPr/>
    </dgm:pt>
    <dgm:pt modelId="{EF197D22-FAD4-4C8D-82CD-E617A4E97BA5}" type="pres">
      <dgm:prSet presAssocID="{5164D7AB-1A66-4834-B5EC-9181A2E2A42B}" presName="node" presStyleLbl="node1" presStyleIdx="4" presStyleCnt="5">
        <dgm:presLayoutVars>
          <dgm:bulletEnabled val="1"/>
        </dgm:presLayoutVars>
      </dgm:prSet>
      <dgm:spPr/>
    </dgm:pt>
  </dgm:ptLst>
  <dgm:cxnLst>
    <dgm:cxn modelId="{EC799504-1057-49AD-80CB-2A08C4E42CDF}" type="presOf" srcId="{4A142DB7-9484-4618-9F23-3AFA23476953}" destId="{5EC7141F-6643-42A8-ABE2-9CE96087BDA7}" srcOrd="0" destOrd="0" presId="urn:microsoft.com/office/officeart/2005/8/layout/default"/>
    <dgm:cxn modelId="{EFA43837-E995-49BC-B1A6-6937B4EA2844}" srcId="{29350679-1C6C-49EB-AF64-4399B255B6BF}" destId="{D38961F5-5C3B-4AC1-9583-B66BC44BFCF6}" srcOrd="2" destOrd="0" parTransId="{88E4BF9B-775A-4C12-A38F-5BE8EF0EEC38}" sibTransId="{3009D9C6-F48A-4B36-A451-75C8CF902F10}"/>
    <dgm:cxn modelId="{D53C9F3A-BB26-4145-BADC-9D9DD2E58BA1}" type="presOf" srcId="{5BCD0F19-7455-4A26-B928-7CDCB7AF5A62}" destId="{7F5E3B0D-E279-4A59-9857-9570DA0CCD9A}" srcOrd="0" destOrd="0" presId="urn:microsoft.com/office/officeart/2005/8/layout/default"/>
    <dgm:cxn modelId="{EAE2697E-46F6-4F8A-B3D0-813FC6F61973}" srcId="{29350679-1C6C-49EB-AF64-4399B255B6BF}" destId="{4A142DB7-9484-4618-9F23-3AFA23476953}" srcOrd="1" destOrd="0" parTransId="{62522537-6E79-4835-B5C0-9369CFE5668E}" sibTransId="{CD297AE7-F6F3-4C93-8C9B-BE580D9EAB03}"/>
    <dgm:cxn modelId="{835D5B84-CCB8-49CB-A8C9-1A110333BCE3}" type="presOf" srcId="{5164D7AB-1A66-4834-B5EC-9181A2E2A42B}" destId="{EF197D22-FAD4-4C8D-82CD-E617A4E97BA5}" srcOrd="0" destOrd="0" presId="urn:microsoft.com/office/officeart/2005/8/layout/default"/>
    <dgm:cxn modelId="{7835B388-245C-44EE-9141-9A73FFBB7EBD}" type="presOf" srcId="{D38961F5-5C3B-4AC1-9583-B66BC44BFCF6}" destId="{2F62DD3C-9C22-4A37-9F83-20C78B9A68F0}" srcOrd="0" destOrd="0" presId="urn:microsoft.com/office/officeart/2005/8/layout/default"/>
    <dgm:cxn modelId="{9A215C93-DBF9-456F-B8F1-EB4799C15548}" type="presOf" srcId="{29350679-1C6C-49EB-AF64-4399B255B6BF}" destId="{36B6AAD3-2DE1-4817-9287-52BFB74A9A1E}" srcOrd="0" destOrd="0" presId="urn:microsoft.com/office/officeart/2005/8/layout/default"/>
    <dgm:cxn modelId="{EF1C3F96-A3DC-4DE4-A051-DEA895F5F81C}" type="presOf" srcId="{2A478F3B-0072-44D0-B96E-7B511F61E091}" destId="{0BC862FF-E140-4D5A-B68D-744AF474247B}" srcOrd="0" destOrd="0" presId="urn:microsoft.com/office/officeart/2005/8/layout/default"/>
    <dgm:cxn modelId="{148AA799-3301-4236-9FE1-B7C9B17168A1}" srcId="{29350679-1C6C-49EB-AF64-4399B255B6BF}" destId="{5BCD0F19-7455-4A26-B928-7CDCB7AF5A62}" srcOrd="3" destOrd="0" parTransId="{1E0B64FC-0641-4AED-A3CB-F5590DCB8A4D}" sibTransId="{C9C84A25-577C-4AAF-ACC7-291E30C52BFD}"/>
    <dgm:cxn modelId="{00EDA8C4-B469-4630-9B0A-5A500CCEC2C9}" srcId="{29350679-1C6C-49EB-AF64-4399B255B6BF}" destId="{5164D7AB-1A66-4834-B5EC-9181A2E2A42B}" srcOrd="4" destOrd="0" parTransId="{CE43383B-1122-445D-92EA-364AA8E4829F}" sibTransId="{75811E5B-0F4F-4C12-875F-B0CC5100DD83}"/>
    <dgm:cxn modelId="{AB6151D9-4A14-42DF-B2C4-C699A2F1E036}" srcId="{29350679-1C6C-49EB-AF64-4399B255B6BF}" destId="{2A478F3B-0072-44D0-B96E-7B511F61E091}" srcOrd="0" destOrd="0" parTransId="{02CCE7CB-445A-499D-9B31-E45547F62A1E}" sibTransId="{8B7ECC80-6B7B-434D-8F39-052592768189}"/>
    <dgm:cxn modelId="{B4898C58-A73B-4D78-B14D-CE80C3203F99}" type="presParOf" srcId="{36B6AAD3-2DE1-4817-9287-52BFB74A9A1E}" destId="{0BC862FF-E140-4D5A-B68D-744AF474247B}" srcOrd="0" destOrd="0" presId="urn:microsoft.com/office/officeart/2005/8/layout/default"/>
    <dgm:cxn modelId="{8BF7907B-D4E0-43CF-A5F7-1E003B015E45}" type="presParOf" srcId="{36B6AAD3-2DE1-4817-9287-52BFB74A9A1E}" destId="{1346B3D1-2FA4-49FE-9B2D-24641A06EB65}" srcOrd="1" destOrd="0" presId="urn:microsoft.com/office/officeart/2005/8/layout/default"/>
    <dgm:cxn modelId="{6C49EB4B-1CC8-4DC5-8873-2AE3EBFDAB87}" type="presParOf" srcId="{36B6AAD3-2DE1-4817-9287-52BFB74A9A1E}" destId="{5EC7141F-6643-42A8-ABE2-9CE96087BDA7}" srcOrd="2" destOrd="0" presId="urn:microsoft.com/office/officeart/2005/8/layout/default"/>
    <dgm:cxn modelId="{086ABBB5-7251-49AA-86A5-6DED886A84F2}" type="presParOf" srcId="{36B6AAD3-2DE1-4817-9287-52BFB74A9A1E}" destId="{8409A9B5-AA23-4F02-8C27-DC937FE8782A}" srcOrd="3" destOrd="0" presId="urn:microsoft.com/office/officeart/2005/8/layout/default"/>
    <dgm:cxn modelId="{034ECFA8-F003-4640-91B3-D0E619EC5D80}" type="presParOf" srcId="{36B6AAD3-2DE1-4817-9287-52BFB74A9A1E}" destId="{2F62DD3C-9C22-4A37-9F83-20C78B9A68F0}" srcOrd="4" destOrd="0" presId="urn:microsoft.com/office/officeart/2005/8/layout/default"/>
    <dgm:cxn modelId="{46743555-C5B2-470C-9C78-400B9375F88D}" type="presParOf" srcId="{36B6AAD3-2DE1-4817-9287-52BFB74A9A1E}" destId="{1FB77AE6-2E29-4D29-BBFD-00715984BC4E}" srcOrd="5" destOrd="0" presId="urn:microsoft.com/office/officeart/2005/8/layout/default"/>
    <dgm:cxn modelId="{11E8BB53-9EF2-4A54-95C3-EA0C3B13A691}" type="presParOf" srcId="{36B6AAD3-2DE1-4817-9287-52BFB74A9A1E}" destId="{7F5E3B0D-E279-4A59-9857-9570DA0CCD9A}" srcOrd="6" destOrd="0" presId="urn:microsoft.com/office/officeart/2005/8/layout/default"/>
    <dgm:cxn modelId="{806B94FE-F4AC-4E26-ACE6-540CE08EA875}" type="presParOf" srcId="{36B6AAD3-2DE1-4817-9287-52BFB74A9A1E}" destId="{21A6F7D7-968D-44E7-902C-C2C975C3F9B7}" srcOrd="7" destOrd="0" presId="urn:microsoft.com/office/officeart/2005/8/layout/default"/>
    <dgm:cxn modelId="{1C58AA88-FBF6-4908-B7CC-AEE6F8195ACB}" type="presParOf" srcId="{36B6AAD3-2DE1-4817-9287-52BFB74A9A1E}" destId="{EF197D22-FAD4-4C8D-82CD-E617A4E97BA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523BA8-0FC3-4AF9-9983-46FFE6F90D4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349FC9-457C-4088-B464-70E505C6C2B1}">
      <dgm:prSet/>
      <dgm:spPr/>
      <dgm:t>
        <a:bodyPr/>
        <a:lstStyle/>
        <a:p>
          <a:r>
            <a:rPr lang="en-US"/>
            <a:t>Health and safety is part of everything you do</a:t>
          </a:r>
        </a:p>
      </dgm:t>
    </dgm:pt>
    <dgm:pt modelId="{0E364883-46F3-4B3E-91F6-530BAB864DDF}" type="parTrans" cxnId="{4E8E26C0-197C-4490-8263-C5B4B84A1FDA}">
      <dgm:prSet/>
      <dgm:spPr/>
      <dgm:t>
        <a:bodyPr/>
        <a:lstStyle/>
        <a:p>
          <a:endParaRPr lang="en-US"/>
        </a:p>
      </dgm:t>
    </dgm:pt>
    <dgm:pt modelId="{D7669CD4-B000-4DD1-B36F-68D7E41D473E}" type="sibTrans" cxnId="{4E8E26C0-197C-4490-8263-C5B4B84A1FDA}">
      <dgm:prSet/>
      <dgm:spPr/>
      <dgm:t>
        <a:bodyPr/>
        <a:lstStyle/>
        <a:p>
          <a:endParaRPr lang="en-US"/>
        </a:p>
      </dgm:t>
    </dgm:pt>
    <dgm:pt modelId="{84A819AE-8E8D-4E4C-9F2F-D1814717E4AB}">
      <dgm:prSet/>
      <dgm:spPr/>
      <dgm:t>
        <a:bodyPr/>
        <a:lstStyle/>
        <a:p>
          <a:r>
            <a:rPr lang="en-US" dirty="0"/>
            <a:t>Health and safety is relevant to every Service and team in the Council, and to every activity</a:t>
          </a:r>
        </a:p>
      </dgm:t>
    </dgm:pt>
    <dgm:pt modelId="{26B29F3C-26FA-475D-BF72-4EE7D6F9421C}" type="parTrans" cxnId="{6D2AE8C6-332F-4CE1-BF3E-95DDFA3CB8E1}">
      <dgm:prSet/>
      <dgm:spPr/>
      <dgm:t>
        <a:bodyPr/>
        <a:lstStyle/>
        <a:p>
          <a:endParaRPr lang="en-US"/>
        </a:p>
      </dgm:t>
    </dgm:pt>
    <dgm:pt modelId="{89F0A37E-5C36-4CB6-AF18-A97DE1548A92}" type="sibTrans" cxnId="{6D2AE8C6-332F-4CE1-BF3E-95DDFA3CB8E1}">
      <dgm:prSet/>
      <dgm:spPr/>
      <dgm:t>
        <a:bodyPr/>
        <a:lstStyle/>
        <a:p>
          <a:endParaRPr lang="en-US"/>
        </a:p>
      </dgm:t>
    </dgm:pt>
    <dgm:pt modelId="{BD758F6D-DD9E-4CF1-B20E-451569AA5791}" type="pres">
      <dgm:prSet presAssocID="{C4523BA8-0FC3-4AF9-9983-46FFE6F90D43}" presName="root" presStyleCnt="0">
        <dgm:presLayoutVars>
          <dgm:dir/>
          <dgm:resizeHandles val="exact"/>
        </dgm:presLayoutVars>
      </dgm:prSet>
      <dgm:spPr/>
    </dgm:pt>
    <dgm:pt modelId="{96C28356-BB5C-4C99-A3E1-F7F5A7F825F3}" type="pres">
      <dgm:prSet presAssocID="{27349FC9-457C-4088-B464-70E505C6C2B1}" presName="compNode" presStyleCnt="0"/>
      <dgm:spPr/>
    </dgm:pt>
    <dgm:pt modelId="{2057FCBD-7061-4C45-9693-31DF0D3F0385}" type="pres">
      <dgm:prSet presAssocID="{27349FC9-457C-4088-B464-70E505C6C2B1}" presName="bgRect" presStyleLbl="bgShp" presStyleIdx="0" presStyleCnt="2"/>
      <dgm:spPr/>
    </dgm:pt>
    <dgm:pt modelId="{2E0880A3-D976-4448-90B9-2DB2F23563F8}" type="pres">
      <dgm:prSet presAssocID="{27349FC9-457C-4088-B464-70E505C6C2B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50AECA43-9C9A-4DA4-84C4-EC9829655AE5}" type="pres">
      <dgm:prSet presAssocID="{27349FC9-457C-4088-B464-70E505C6C2B1}" presName="spaceRect" presStyleCnt="0"/>
      <dgm:spPr/>
    </dgm:pt>
    <dgm:pt modelId="{C7A6A77E-2E38-4982-9DF5-94A77E059C2D}" type="pres">
      <dgm:prSet presAssocID="{27349FC9-457C-4088-B464-70E505C6C2B1}" presName="parTx" presStyleLbl="revTx" presStyleIdx="0" presStyleCnt="2">
        <dgm:presLayoutVars>
          <dgm:chMax val="0"/>
          <dgm:chPref val="0"/>
        </dgm:presLayoutVars>
      </dgm:prSet>
      <dgm:spPr/>
    </dgm:pt>
    <dgm:pt modelId="{F482E0B5-FBD0-4EC7-B63B-498298F81161}" type="pres">
      <dgm:prSet presAssocID="{D7669CD4-B000-4DD1-B36F-68D7E41D473E}" presName="sibTrans" presStyleCnt="0"/>
      <dgm:spPr/>
    </dgm:pt>
    <dgm:pt modelId="{1079B09A-5CD1-455F-A912-0721E5FFEED0}" type="pres">
      <dgm:prSet presAssocID="{84A819AE-8E8D-4E4C-9F2F-D1814717E4AB}" presName="compNode" presStyleCnt="0"/>
      <dgm:spPr/>
    </dgm:pt>
    <dgm:pt modelId="{54BC871F-E312-4CCC-AC97-BE79589AB7EB}" type="pres">
      <dgm:prSet presAssocID="{84A819AE-8E8D-4E4C-9F2F-D1814717E4AB}" presName="bgRect" presStyleLbl="bgShp" presStyleIdx="1" presStyleCnt="2"/>
      <dgm:spPr/>
    </dgm:pt>
    <dgm:pt modelId="{295190E5-E097-46EC-9885-625788D25A46}" type="pres">
      <dgm:prSet presAssocID="{84A819AE-8E8D-4E4C-9F2F-D1814717E4A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st Aid Kit"/>
        </a:ext>
      </dgm:extLst>
    </dgm:pt>
    <dgm:pt modelId="{227190C8-666C-427A-B5E5-3971691AF393}" type="pres">
      <dgm:prSet presAssocID="{84A819AE-8E8D-4E4C-9F2F-D1814717E4AB}" presName="spaceRect" presStyleCnt="0"/>
      <dgm:spPr/>
    </dgm:pt>
    <dgm:pt modelId="{FE9D39FC-3ADB-4C0C-9D11-DF08087B30F8}" type="pres">
      <dgm:prSet presAssocID="{84A819AE-8E8D-4E4C-9F2F-D1814717E4AB}" presName="parTx" presStyleLbl="revTx" presStyleIdx="1" presStyleCnt="2">
        <dgm:presLayoutVars>
          <dgm:chMax val="0"/>
          <dgm:chPref val="0"/>
        </dgm:presLayoutVars>
      </dgm:prSet>
      <dgm:spPr/>
    </dgm:pt>
  </dgm:ptLst>
  <dgm:cxnLst>
    <dgm:cxn modelId="{424CE824-A7CA-4DE6-A382-1306AA2408C3}" type="presOf" srcId="{C4523BA8-0FC3-4AF9-9983-46FFE6F90D43}" destId="{BD758F6D-DD9E-4CF1-B20E-451569AA5791}" srcOrd="0" destOrd="0" presId="urn:microsoft.com/office/officeart/2018/2/layout/IconVerticalSolidList"/>
    <dgm:cxn modelId="{1A2F0D8D-1CF4-49EA-975B-BB27282769BC}" type="presOf" srcId="{84A819AE-8E8D-4E4C-9F2F-D1814717E4AB}" destId="{FE9D39FC-3ADB-4C0C-9D11-DF08087B30F8}" srcOrd="0" destOrd="0" presId="urn:microsoft.com/office/officeart/2018/2/layout/IconVerticalSolidList"/>
    <dgm:cxn modelId="{4E8E26C0-197C-4490-8263-C5B4B84A1FDA}" srcId="{C4523BA8-0FC3-4AF9-9983-46FFE6F90D43}" destId="{27349FC9-457C-4088-B464-70E505C6C2B1}" srcOrd="0" destOrd="0" parTransId="{0E364883-46F3-4B3E-91F6-530BAB864DDF}" sibTransId="{D7669CD4-B000-4DD1-B36F-68D7E41D473E}"/>
    <dgm:cxn modelId="{6D2AE8C6-332F-4CE1-BF3E-95DDFA3CB8E1}" srcId="{C4523BA8-0FC3-4AF9-9983-46FFE6F90D43}" destId="{84A819AE-8E8D-4E4C-9F2F-D1814717E4AB}" srcOrd="1" destOrd="0" parTransId="{26B29F3C-26FA-475D-BF72-4EE7D6F9421C}" sibTransId="{89F0A37E-5C36-4CB6-AF18-A97DE1548A92}"/>
    <dgm:cxn modelId="{389F82E1-4B80-435E-8400-6EF72A333D46}" type="presOf" srcId="{27349FC9-457C-4088-B464-70E505C6C2B1}" destId="{C7A6A77E-2E38-4982-9DF5-94A77E059C2D}" srcOrd="0" destOrd="0" presId="urn:microsoft.com/office/officeart/2018/2/layout/IconVerticalSolidList"/>
    <dgm:cxn modelId="{82463980-40F1-4852-944D-055E26E14B02}" type="presParOf" srcId="{BD758F6D-DD9E-4CF1-B20E-451569AA5791}" destId="{96C28356-BB5C-4C99-A3E1-F7F5A7F825F3}" srcOrd="0" destOrd="0" presId="urn:microsoft.com/office/officeart/2018/2/layout/IconVerticalSolidList"/>
    <dgm:cxn modelId="{2EAF70F6-5142-4189-B790-C55926439121}" type="presParOf" srcId="{96C28356-BB5C-4C99-A3E1-F7F5A7F825F3}" destId="{2057FCBD-7061-4C45-9693-31DF0D3F0385}" srcOrd="0" destOrd="0" presId="urn:microsoft.com/office/officeart/2018/2/layout/IconVerticalSolidList"/>
    <dgm:cxn modelId="{1A7106D6-1F99-4CEA-B988-7744BBCE029D}" type="presParOf" srcId="{96C28356-BB5C-4C99-A3E1-F7F5A7F825F3}" destId="{2E0880A3-D976-4448-90B9-2DB2F23563F8}" srcOrd="1" destOrd="0" presId="urn:microsoft.com/office/officeart/2018/2/layout/IconVerticalSolidList"/>
    <dgm:cxn modelId="{D3F60947-5BBF-4321-BE57-F71D226F1491}" type="presParOf" srcId="{96C28356-BB5C-4C99-A3E1-F7F5A7F825F3}" destId="{50AECA43-9C9A-4DA4-84C4-EC9829655AE5}" srcOrd="2" destOrd="0" presId="urn:microsoft.com/office/officeart/2018/2/layout/IconVerticalSolidList"/>
    <dgm:cxn modelId="{DBDAEB1A-C139-44E6-89CB-AB8E440F9A37}" type="presParOf" srcId="{96C28356-BB5C-4C99-A3E1-F7F5A7F825F3}" destId="{C7A6A77E-2E38-4982-9DF5-94A77E059C2D}" srcOrd="3" destOrd="0" presId="urn:microsoft.com/office/officeart/2018/2/layout/IconVerticalSolidList"/>
    <dgm:cxn modelId="{54461629-DD04-4B96-A10E-B57B3428F86D}" type="presParOf" srcId="{BD758F6D-DD9E-4CF1-B20E-451569AA5791}" destId="{F482E0B5-FBD0-4EC7-B63B-498298F81161}" srcOrd="1" destOrd="0" presId="urn:microsoft.com/office/officeart/2018/2/layout/IconVerticalSolidList"/>
    <dgm:cxn modelId="{EBC6FA3A-92C6-4517-A2EE-F3A4FCA65DB8}" type="presParOf" srcId="{BD758F6D-DD9E-4CF1-B20E-451569AA5791}" destId="{1079B09A-5CD1-455F-A912-0721E5FFEED0}" srcOrd="2" destOrd="0" presId="urn:microsoft.com/office/officeart/2018/2/layout/IconVerticalSolidList"/>
    <dgm:cxn modelId="{C85B5416-A0EC-4A28-96F8-247F3C958446}" type="presParOf" srcId="{1079B09A-5CD1-455F-A912-0721E5FFEED0}" destId="{54BC871F-E312-4CCC-AC97-BE79589AB7EB}" srcOrd="0" destOrd="0" presId="urn:microsoft.com/office/officeart/2018/2/layout/IconVerticalSolidList"/>
    <dgm:cxn modelId="{79684AA6-9E94-461A-B925-C6EE62644273}" type="presParOf" srcId="{1079B09A-5CD1-455F-A912-0721E5FFEED0}" destId="{295190E5-E097-46EC-9885-625788D25A46}" srcOrd="1" destOrd="0" presId="urn:microsoft.com/office/officeart/2018/2/layout/IconVerticalSolidList"/>
    <dgm:cxn modelId="{BF20BC6F-088D-4E52-AC4A-E43AEDDC28E0}" type="presParOf" srcId="{1079B09A-5CD1-455F-A912-0721E5FFEED0}" destId="{227190C8-666C-427A-B5E5-3971691AF393}" srcOrd="2" destOrd="0" presId="urn:microsoft.com/office/officeart/2018/2/layout/IconVerticalSolidList"/>
    <dgm:cxn modelId="{2B04303B-FC2D-449B-95C5-09069A5358DA}" type="presParOf" srcId="{1079B09A-5CD1-455F-A912-0721E5FFEED0}" destId="{FE9D39FC-3ADB-4C0C-9D11-DF08087B30F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649A0-7698-4C23-9AC3-2AFFFB50F398}">
      <dsp:nvSpPr>
        <dsp:cNvPr id="0" name=""/>
        <dsp:cNvSpPr/>
      </dsp:nvSpPr>
      <dsp:spPr>
        <a:xfrm>
          <a:off x="0" y="0"/>
          <a:ext cx="763284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ADF824-BA7C-4FDD-BE42-F3995E923334}">
      <dsp:nvSpPr>
        <dsp:cNvPr id="0" name=""/>
        <dsp:cNvSpPr/>
      </dsp:nvSpPr>
      <dsp:spPr>
        <a:xfrm>
          <a:off x="0" y="0"/>
          <a:ext cx="1526569" cy="468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Competent person (Management of Health and safety at Work regulations) 1999</a:t>
          </a:r>
          <a:endParaRPr lang="en-US" sz="1800" kern="1200"/>
        </a:p>
      </dsp:txBody>
      <dsp:txXfrm>
        <a:off x="0" y="0"/>
        <a:ext cx="1526569" cy="4680520"/>
      </dsp:txXfrm>
    </dsp:sp>
    <dsp:sp modelId="{843C7CEE-D484-4009-98D2-95C9D4D6401F}">
      <dsp:nvSpPr>
        <dsp:cNvPr id="0" name=""/>
        <dsp:cNvSpPr/>
      </dsp:nvSpPr>
      <dsp:spPr>
        <a:xfrm>
          <a:off x="1641062" y="22168"/>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Policy</a:t>
          </a:r>
          <a:endParaRPr lang="en-US" sz="2000" kern="1200"/>
        </a:p>
      </dsp:txBody>
      <dsp:txXfrm>
        <a:off x="1641062" y="22168"/>
        <a:ext cx="5991785" cy="443369"/>
      </dsp:txXfrm>
    </dsp:sp>
    <dsp:sp modelId="{F9034541-5473-421F-821B-9575F5A6417D}">
      <dsp:nvSpPr>
        <dsp:cNvPr id="0" name=""/>
        <dsp:cNvSpPr/>
      </dsp:nvSpPr>
      <dsp:spPr>
        <a:xfrm>
          <a:off x="1526569" y="465538"/>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27F46E-6276-45BF-A162-95DB265CECF5}">
      <dsp:nvSpPr>
        <dsp:cNvPr id="0" name=""/>
        <dsp:cNvSpPr/>
      </dsp:nvSpPr>
      <dsp:spPr>
        <a:xfrm>
          <a:off x="1641062" y="487706"/>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Training</a:t>
          </a:r>
          <a:endParaRPr lang="en-US" sz="2000" kern="1200"/>
        </a:p>
      </dsp:txBody>
      <dsp:txXfrm>
        <a:off x="1641062" y="487706"/>
        <a:ext cx="5991785" cy="443369"/>
      </dsp:txXfrm>
    </dsp:sp>
    <dsp:sp modelId="{16CF9493-E919-4264-ADED-7128BEC288C0}">
      <dsp:nvSpPr>
        <dsp:cNvPr id="0" name=""/>
        <dsp:cNvSpPr/>
      </dsp:nvSpPr>
      <dsp:spPr>
        <a:xfrm>
          <a:off x="1526569" y="931076"/>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52D09D-6D7E-4BF4-A210-0B9AF9BDF9C7}">
      <dsp:nvSpPr>
        <dsp:cNvPr id="0" name=""/>
        <dsp:cNvSpPr/>
      </dsp:nvSpPr>
      <dsp:spPr>
        <a:xfrm>
          <a:off x="1641062" y="953244"/>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Guidance</a:t>
          </a:r>
          <a:endParaRPr lang="en-US" sz="2000" kern="1200"/>
        </a:p>
      </dsp:txBody>
      <dsp:txXfrm>
        <a:off x="1641062" y="953244"/>
        <a:ext cx="5991785" cy="443369"/>
      </dsp:txXfrm>
    </dsp:sp>
    <dsp:sp modelId="{0858C5B0-4FCE-4CBA-9D86-C3E611E34A80}">
      <dsp:nvSpPr>
        <dsp:cNvPr id="0" name=""/>
        <dsp:cNvSpPr/>
      </dsp:nvSpPr>
      <dsp:spPr>
        <a:xfrm>
          <a:off x="1526569" y="1396614"/>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AD97C8-4C03-4215-B9C4-12FF68097265}">
      <dsp:nvSpPr>
        <dsp:cNvPr id="0" name=""/>
        <dsp:cNvSpPr/>
      </dsp:nvSpPr>
      <dsp:spPr>
        <a:xfrm>
          <a:off x="1641062" y="1418782"/>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Advocacy</a:t>
          </a:r>
          <a:endParaRPr lang="en-US" sz="2000" kern="1200"/>
        </a:p>
      </dsp:txBody>
      <dsp:txXfrm>
        <a:off x="1641062" y="1418782"/>
        <a:ext cx="5991785" cy="443369"/>
      </dsp:txXfrm>
    </dsp:sp>
    <dsp:sp modelId="{929698AB-EE87-4CDA-9126-C3D0F55ED2CF}">
      <dsp:nvSpPr>
        <dsp:cNvPr id="0" name=""/>
        <dsp:cNvSpPr/>
      </dsp:nvSpPr>
      <dsp:spPr>
        <a:xfrm>
          <a:off x="1526569" y="1862152"/>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0513CF-790F-4851-9505-C66DC6B10929}">
      <dsp:nvSpPr>
        <dsp:cNvPr id="0" name=""/>
        <dsp:cNvSpPr/>
      </dsp:nvSpPr>
      <dsp:spPr>
        <a:xfrm>
          <a:off x="1641062" y="1884320"/>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Legal requirements</a:t>
          </a:r>
          <a:endParaRPr lang="en-US" sz="2000" kern="1200"/>
        </a:p>
      </dsp:txBody>
      <dsp:txXfrm>
        <a:off x="1641062" y="1884320"/>
        <a:ext cx="5991785" cy="443369"/>
      </dsp:txXfrm>
    </dsp:sp>
    <dsp:sp modelId="{0E286F3F-C7F3-4EE7-82F8-ECD8235EFD81}">
      <dsp:nvSpPr>
        <dsp:cNvPr id="0" name=""/>
        <dsp:cNvSpPr/>
      </dsp:nvSpPr>
      <dsp:spPr>
        <a:xfrm>
          <a:off x="1526569" y="2327690"/>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3EAAAC-95EE-4547-B483-082370C93185}">
      <dsp:nvSpPr>
        <dsp:cNvPr id="0" name=""/>
        <dsp:cNvSpPr/>
      </dsp:nvSpPr>
      <dsp:spPr>
        <a:xfrm>
          <a:off x="1641062" y="2349858"/>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Governance</a:t>
          </a:r>
          <a:endParaRPr lang="en-US" sz="2000" kern="1200"/>
        </a:p>
      </dsp:txBody>
      <dsp:txXfrm>
        <a:off x="1641062" y="2349858"/>
        <a:ext cx="5991785" cy="443369"/>
      </dsp:txXfrm>
    </dsp:sp>
    <dsp:sp modelId="{733525A6-8443-42B0-BEBF-B79E3A068C41}">
      <dsp:nvSpPr>
        <dsp:cNvPr id="0" name=""/>
        <dsp:cNvSpPr/>
      </dsp:nvSpPr>
      <dsp:spPr>
        <a:xfrm>
          <a:off x="1526569" y="2793228"/>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285F35-4A74-4803-97AF-C4B5B1601C18}">
      <dsp:nvSpPr>
        <dsp:cNvPr id="0" name=""/>
        <dsp:cNvSpPr/>
      </dsp:nvSpPr>
      <dsp:spPr>
        <a:xfrm>
          <a:off x="1641062" y="2815396"/>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Manage H&amp;S team</a:t>
          </a:r>
          <a:endParaRPr lang="en-US" sz="2000" kern="1200"/>
        </a:p>
      </dsp:txBody>
      <dsp:txXfrm>
        <a:off x="1641062" y="2815396"/>
        <a:ext cx="5991785" cy="443369"/>
      </dsp:txXfrm>
    </dsp:sp>
    <dsp:sp modelId="{80067D5D-8DC2-4347-9B34-A55087191396}">
      <dsp:nvSpPr>
        <dsp:cNvPr id="0" name=""/>
        <dsp:cNvSpPr/>
      </dsp:nvSpPr>
      <dsp:spPr>
        <a:xfrm>
          <a:off x="1526569" y="3258766"/>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762C69-0BAC-480F-999A-3FD02204E345}">
      <dsp:nvSpPr>
        <dsp:cNvPr id="0" name=""/>
        <dsp:cNvSpPr/>
      </dsp:nvSpPr>
      <dsp:spPr>
        <a:xfrm>
          <a:off x="1641062" y="3280934"/>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Manage occupational health</a:t>
          </a:r>
          <a:endParaRPr lang="en-US" sz="2000" kern="1200"/>
        </a:p>
      </dsp:txBody>
      <dsp:txXfrm>
        <a:off x="1641062" y="3280934"/>
        <a:ext cx="5991785" cy="443369"/>
      </dsp:txXfrm>
    </dsp:sp>
    <dsp:sp modelId="{42EA6D7A-2001-4E89-9CB9-901BCC21A24B}">
      <dsp:nvSpPr>
        <dsp:cNvPr id="0" name=""/>
        <dsp:cNvSpPr/>
      </dsp:nvSpPr>
      <dsp:spPr>
        <a:xfrm>
          <a:off x="1526569" y="3724304"/>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A2296C-ACE3-4D8E-B64E-68D14DE1DC87}">
      <dsp:nvSpPr>
        <dsp:cNvPr id="0" name=""/>
        <dsp:cNvSpPr/>
      </dsp:nvSpPr>
      <dsp:spPr>
        <a:xfrm>
          <a:off x="1641062" y="3746472"/>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Manage EAP</a:t>
          </a:r>
          <a:endParaRPr lang="en-US" sz="2000" kern="1200"/>
        </a:p>
      </dsp:txBody>
      <dsp:txXfrm>
        <a:off x="1641062" y="3746472"/>
        <a:ext cx="5991785" cy="443369"/>
      </dsp:txXfrm>
    </dsp:sp>
    <dsp:sp modelId="{17DD87DA-4851-4F0E-9FFF-343F48FD8E96}">
      <dsp:nvSpPr>
        <dsp:cNvPr id="0" name=""/>
        <dsp:cNvSpPr/>
      </dsp:nvSpPr>
      <dsp:spPr>
        <a:xfrm>
          <a:off x="1526569" y="4189842"/>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FCA824-BD48-43B5-B375-207A12600716}">
      <dsp:nvSpPr>
        <dsp:cNvPr id="0" name=""/>
        <dsp:cNvSpPr/>
      </dsp:nvSpPr>
      <dsp:spPr>
        <a:xfrm>
          <a:off x="1641062" y="4212010"/>
          <a:ext cx="5991785" cy="44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Health Promotion</a:t>
          </a:r>
          <a:endParaRPr lang="en-US" sz="2000" kern="1200"/>
        </a:p>
      </dsp:txBody>
      <dsp:txXfrm>
        <a:off x="1641062" y="4212010"/>
        <a:ext cx="5991785" cy="443369"/>
      </dsp:txXfrm>
    </dsp:sp>
    <dsp:sp modelId="{49D42DC7-6649-4EC9-AEAF-FB08F49E1508}">
      <dsp:nvSpPr>
        <dsp:cNvPr id="0" name=""/>
        <dsp:cNvSpPr/>
      </dsp:nvSpPr>
      <dsp:spPr>
        <a:xfrm>
          <a:off x="1526569" y="4655380"/>
          <a:ext cx="610627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C722-A16D-4B12-91E8-5F1809CC94C0}">
      <dsp:nvSpPr>
        <dsp:cNvPr id="0" name=""/>
        <dsp:cNvSpPr/>
      </dsp:nvSpPr>
      <dsp:spPr>
        <a:xfrm>
          <a:off x="0" y="974658"/>
          <a:ext cx="7632848" cy="302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17A453F-9D9B-4BB1-9342-068DF3ECD207}">
      <dsp:nvSpPr>
        <dsp:cNvPr id="0" name=""/>
        <dsp:cNvSpPr/>
      </dsp:nvSpPr>
      <dsp:spPr>
        <a:xfrm>
          <a:off x="381642" y="797538"/>
          <a:ext cx="5342993" cy="354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52" tIns="0" rIns="201952" bIns="0" numCol="1" spcCol="1270" anchor="ctr" anchorCtr="0">
          <a:noAutofit/>
        </a:bodyPr>
        <a:lstStyle/>
        <a:p>
          <a:pPr marL="0" lvl="0" indent="0" algn="l" defTabSz="533400">
            <a:lnSpc>
              <a:spcPct val="90000"/>
            </a:lnSpc>
            <a:spcBef>
              <a:spcPct val="0"/>
            </a:spcBef>
            <a:spcAft>
              <a:spcPct val="35000"/>
            </a:spcAft>
            <a:buNone/>
          </a:pPr>
          <a:r>
            <a:rPr lang="en-GB" sz="1200" b="1" kern="1200"/>
            <a:t>Occupational Health</a:t>
          </a:r>
          <a:endParaRPr lang="en-US" sz="1200" kern="1200"/>
        </a:p>
      </dsp:txBody>
      <dsp:txXfrm>
        <a:off x="398935" y="814831"/>
        <a:ext cx="5308407" cy="319654"/>
      </dsp:txXfrm>
    </dsp:sp>
    <dsp:sp modelId="{119D183D-F75B-49E0-BDF7-4CB0988E859B}">
      <dsp:nvSpPr>
        <dsp:cNvPr id="0" name=""/>
        <dsp:cNvSpPr/>
      </dsp:nvSpPr>
      <dsp:spPr>
        <a:xfrm>
          <a:off x="0" y="1518978"/>
          <a:ext cx="7632848" cy="302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A9795F-1C3E-491D-AF9C-36AAF31F559C}">
      <dsp:nvSpPr>
        <dsp:cNvPr id="0" name=""/>
        <dsp:cNvSpPr/>
      </dsp:nvSpPr>
      <dsp:spPr>
        <a:xfrm>
          <a:off x="381642" y="1341858"/>
          <a:ext cx="5342993" cy="354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52" tIns="0" rIns="201952" bIns="0" numCol="1" spcCol="1270" anchor="ctr" anchorCtr="0">
          <a:noAutofit/>
        </a:bodyPr>
        <a:lstStyle/>
        <a:p>
          <a:pPr marL="0" lvl="0" indent="0" algn="l" defTabSz="533400">
            <a:lnSpc>
              <a:spcPct val="90000"/>
            </a:lnSpc>
            <a:spcBef>
              <a:spcPct val="0"/>
            </a:spcBef>
            <a:spcAft>
              <a:spcPct val="35000"/>
            </a:spcAft>
            <a:buNone/>
          </a:pPr>
          <a:r>
            <a:rPr lang="en-GB" sz="1200" b="1" kern="1200"/>
            <a:t>Employee Assistance Programme (EAP)</a:t>
          </a:r>
          <a:endParaRPr lang="en-US" sz="1200" kern="1200"/>
        </a:p>
      </dsp:txBody>
      <dsp:txXfrm>
        <a:off x="398935" y="1359151"/>
        <a:ext cx="5308407" cy="319654"/>
      </dsp:txXfrm>
    </dsp:sp>
    <dsp:sp modelId="{C98EFA19-8D0F-4BE5-9943-EED087AC9F00}">
      <dsp:nvSpPr>
        <dsp:cNvPr id="0" name=""/>
        <dsp:cNvSpPr/>
      </dsp:nvSpPr>
      <dsp:spPr>
        <a:xfrm>
          <a:off x="0" y="2063298"/>
          <a:ext cx="7632848" cy="302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0DEEC1-4A36-477A-B38B-11A408674CD4}">
      <dsp:nvSpPr>
        <dsp:cNvPr id="0" name=""/>
        <dsp:cNvSpPr/>
      </dsp:nvSpPr>
      <dsp:spPr>
        <a:xfrm>
          <a:off x="381642" y="1886178"/>
          <a:ext cx="5342993" cy="354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52" tIns="0" rIns="201952" bIns="0" numCol="1" spcCol="1270" anchor="ctr" anchorCtr="0">
          <a:noAutofit/>
        </a:bodyPr>
        <a:lstStyle/>
        <a:p>
          <a:pPr marL="0" lvl="0" indent="0" algn="l" defTabSz="533400">
            <a:lnSpc>
              <a:spcPct val="90000"/>
            </a:lnSpc>
            <a:spcBef>
              <a:spcPct val="0"/>
            </a:spcBef>
            <a:spcAft>
              <a:spcPct val="35000"/>
            </a:spcAft>
            <a:buNone/>
          </a:pPr>
          <a:r>
            <a:rPr lang="en-GB" sz="1200" b="1" kern="1200" dirty="0"/>
            <a:t>Policies and strategies – mental health and well being (Mental Health Reps)</a:t>
          </a:r>
          <a:endParaRPr lang="en-US" sz="1200" kern="1200" dirty="0"/>
        </a:p>
      </dsp:txBody>
      <dsp:txXfrm>
        <a:off x="398935" y="1903471"/>
        <a:ext cx="5308407" cy="319654"/>
      </dsp:txXfrm>
    </dsp:sp>
    <dsp:sp modelId="{CD2848E2-3CCF-47C5-BE58-0A089919BA4F}">
      <dsp:nvSpPr>
        <dsp:cNvPr id="0" name=""/>
        <dsp:cNvSpPr/>
      </dsp:nvSpPr>
      <dsp:spPr>
        <a:xfrm>
          <a:off x="0" y="2607617"/>
          <a:ext cx="7632848" cy="6993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2394" tIns="249936" rIns="592394" bIns="85344" numCol="1" spcCol="1270" anchor="t" anchorCtr="0">
          <a:noAutofit/>
        </a:bodyPr>
        <a:lstStyle/>
        <a:p>
          <a:pPr marL="114300" lvl="1" indent="-114300" algn="l" defTabSz="533400">
            <a:lnSpc>
              <a:spcPct val="90000"/>
            </a:lnSpc>
            <a:spcBef>
              <a:spcPct val="0"/>
            </a:spcBef>
            <a:spcAft>
              <a:spcPct val="15000"/>
            </a:spcAft>
            <a:buChar char="•"/>
          </a:pPr>
          <a:r>
            <a:rPr lang="en-GB" sz="1200" b="1" kern="1200"/>
            <a:t>Managing long term conditions</a:t>
          </a:r>
          <a:endParaRPr lang="en-US" sz="1200" kern="1200"/>
        </a:p>
        <a:p>
          <a:pPr marL="114300" lvl="1" indent="-114300" algn="l" defTabSz="533400">
            <a:lnSpc>
              <a:spcPct val="90000"/>
            </a:lnSpc>
            <a:spcBef>
              <a:spcPct val="0"/>
            </a:spcBef>
            <a:spcAft>
              <a:spcPct val="15000"/>
            </a:spcAft>
            <a:buChar char="•"/>
          </a:pPr>
          <a:r>
            <a:rPr lang="en-GB" sz="1200" b="1" kern="1200"/>
            <a:t>Specific health issues</a:t>
          </a:r>
          <a:endParaRPr lang="en-US" sz="1200" kern="1200"/>
        </a:p>
      </dsp:txBody>
      <dsp:txXfrm>
        <a:off x="0" y="2607617"/>
        <a:ext cx="7632848" cy="699300"/>
      </dsp:txXfrm>
    </dsp:sp>
    <dsp:sp modelId="{F07D98ED-14FF-4685-AF78-40081F2A4F0F}">
      <dsp:nvSpPr>
        <dsp:cNvPr id="0" name=""/>
        <dsp:cNvSpPr/>
      </dsp:nvSpPr>
      <dsp:spPr>
        <a:xfrm>
          <a:off x="381642" y="2430498"/>
          <a:ext cx="5342993" cy="354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952" tIns="0" rIns="201952" bIns="0" numCol="1" spcCol="1270" anchor="ctr" anchorCtr="0">
          <a:noAutofit/>
        </a:bodyPr>
        <a:lstStyle/>
        <a:p>
          <a:pPr marL="0" lvl="0" indent="0" algn="l" defTabSz="533400">
            <a:lnSpc>
              <a:spcPct val="90000"/>
            </a:lnSpc>
            <a:spcBef>
              <a:spcPct val="0"/>
            </a:spcBef>
            <a:spcAft>
              <a:spcPct val="35000"/>
            </a:spcAft>
            <a:buNone/>
          </a:pPr>
          <a:r>
            <a:rPr lang="en-GB" sz="1200" b="1" kern="1200"/>
            <a:t>Health promotion</a:t>
          </a:r>
          <a:endParaRPr lang="en-US" sz="1200" kern="1200"/>
        </a:p>
      </dsp:txBody>
      <dsp:txXfrm>
        <a:off x="398935" y="2447791"/>
        <a:ext cx="5308407"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862FF-E140-4D5A-B68D-744AF474247B}">
      <dsp:nvSpPr>
        <dsp:cNvPr id="0" name=""/>
        <dsp:cNvSpPr/>
      </dsp:nvSpPr>
      <dsp:spPr>
        <a:xfrm>
          <a:off x="0" y="501805"/>
          <a:ext cx="2385265" cy="14311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Charter</a:t>
          </a:r>
          <a:endParaRPr lang="en-US" sz="3200" kern="1200"/>
        </a:p>
      </dsp:txBody>
      <dsp:txXfrm>
        <a:off x="0" y="501805"/>
        <a:ext cx="2385265" cy="1431158"/>
      </dsp:txXfrm>
    </dsp:sp>
    <dsp:sp modelId="{5EC7141F-6643-42A8-ABE2-9CE96087BDA7}">
      <dsp:nvSpPr>
        <dsp:cNvPr id="0" name=""/>
        <dsp:cNvSpPr/>
      </dsp:nvSpPr>
      <dsp:spPr>
        <a:xfrm>
          <a:off x="2623791" y="501805"/>
          <a:ext cx="2385265" cy="14311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Partnership</a:t>
          </a:r>
          <a:endParaRPr lang="en-US" sz="3200" kern="1200"/>
        </a:p>
      </dsp:txBody>
      <dsp:txXfrm>
        <a:off x="2623791" y="501805"/>
        <a:ext cx="2385265" cy="1431158"/>
      </dsp:txXfrm>
    </dsp:sp>
    <dsp:sp modelId="{2F62DD3C-9C22-4A37-9F83-20C78B9A68F0}">
      <dsp:nvSpPr>
        <dsp:cNvPr id="0" name=""/>
        <dsp:cNvSpPr/>
      </dsp:nvSpPr>
      <dsp:spPr>
        <a:xfrm>
          <a:off x="5247583" y="501805"/>
          <a:ext cx="2385265" cy="14311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Consultation</a:t>
          </a:r>
          <a:endParaRPr lang="en-US" sz="3200" kern="1200"/>
        </a:p>
      </dsp:txBody>
      <dsp:txXfrm>
        <a:off x="5247583" y="501805"/>
        <a:ext cx="2385265" cy="1431158"/>
      </dsp:txXfrm>
    </dsp:sp>
    <dsp:sp modelId="{7F5E3B0D-E279-4A59-9857-9570DA0CCD9A}">
      <dsp:nvSpPr>
        <dsp:cNvPr id="0" name=""/>
        <dsp:cNvSpPr/>
      </dsp:nvSpPr>
      <dsp:spPr>
        <a:xfrm>
          <a:off x="1311895" y="2171491"/>
          <a:ext cx="2385265" cy="14311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Accident Investigation</a:t>
          </a:r>
          <a:endParaRPr lang="en-US" sz="3200" kern="1200"/>
        </a:p>
      </dsp:txBody>
      <dsp:txXfrm>
        <a:off x="1311895" y="2171491"/>
        <a:ext cx="2385265" cy="1431158"/>
      </dsp:txXfrm>
    </dsp:sp>
    <dsp:sp modelId="{EF197D22-FAD4-4C8D-82CD-E617A4E97BA5}">
      <dsp:nvSpPr>
        <dsp:cNvPr id="0" name=""/>
        <dsp:cNvSpPr/>
      </dsp:nvSpPr>
      <dsp:spPr>
        <a:xfrm>
          <a:off x="3935687" y="2171491"/>
          <a:ext cx="2385265" cy="14311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Safety Groups</a:t>
          </a:r>
          <a:endParaRPr lang="en-US" sz="3200" kern="1200"/>
        </a:p>
      </dsp:txBody>
      <dsp:txXfrm>
        <a:off x="3935687" y="2171491"/>
        <a:ext cx="2385265" cy="1431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7FCBD-7061-4C45-9693-31DF0D3F0385}">
      <dsp:nvSpPr>
        <dsp:cNvPr id="0" name=""/>
        <dsp:cNvSpPr/>
      </dsp:nvSpPr>
      <dsp:spPr>
        <a:xfrm>
          <a:off x="0" y="760584"/>
          <a:ext cx="7622504" cy="14041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0880A3-D976-4448-90B9-2DB2F23563F8}">
      <dsp:nvSpPr>
        <dsp:cNvPr id="0" name=""/>
        <dsp:cNvSpPr/>
      </dsp:nvSpPr>
      <dsp:spPr>
        <a:xfrm>
          <a:off x="424757" y="1076519"/>
          <a:ext cx="772285" cy="7722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A6A77E-2E38-4982-9DF5-94A77E059C2D}">
      <dsp:nvSpPr>
        <dsp:cNvPr id="0" name=""/>
        <dsp:cNvSpPr/>
      </dsp:nvSpPr>
      <dsp:spPr>
        <a:xfrm>
          <a:off x="1621800" y="760584"/>
          <a:ext cx="6000703" cy="1404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07" tIns="148607" rIns="148607" bIns="148607" numCol="1" spcCol="1270" anchor="ctr" anchorCtr="0">
          <a:noAutofit/>
        </a:bodyPr>
        <a:lstStyle/>
        <a:p>
          <a:pPr marL="0" lvl="0" indent="0" algn="l" defTabSz="1111250">
            <a:lnSpc>
              <a:spcPct val="90000"/>
            </a:lnSpc>
            <a:spcBef>
              <a:spcPct val="0"/>
            </a:spcBef>
            <a:spcAft>
              <a:spcPct val="35000"/>
            </a:spcAft>
            <a:buNone/>
          </a:pPr>
          <a:r>
            <a:rPr lang="en-US" sz="2500" kern="1200"/>
            <a:t>Health and safety is part of everything you do</a:t>
          </a:r>
        </a:p>
      </dsp:txBody>
      <dsp:txXfrm>
        <a:off x="1621800" y="760584"/>
        <a:ext cx="6000703" cy="1404156"/>
      </dsp:txXfrm>
    </dsp:sp>
    <dsp:sp modelId="{54BC871F-E312-4CCC-AC97-BE79589AB7EB}">
      <dsp:nvSpPr>
        <dsp:cNvPr id="0" name=""/>
        <dsp:cNvSpPr/>
      </dsp:nvSpPr>
      <dsp:spPr>
        <a:xfrm>
          <a:off x="0" y="2515779"/>
          <a:ext cx="7622504" cy="14041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5190E5-E097-46EC-9885-625788D25A46}">
      <dsp:nvSpPr>
        <dsp:cNvPr id="0" name=""/>
        <dsp:cNvSpPr/>
      </dsp:nvSpPr>
      <dsp:spPr>
        <a:xfrm>
          <a:off x="424757" y="2831714"/>
          <a:ext cx="772285" cy="7722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9D39FC-3ADB-4C0C-9D11-DF08087B30F8}">
      <dsp:nvSpPr>
        <dsp:cNvPr id="0" name=""/>
        <dsp:cNvSpPr/>
      </dsp:nvSpPr>
      <dsp:spPr>
        <a:xfrm>
          <a:off x="1621800" y="2515779"/>
          <a:ext cx="6000703" cy="1404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07" tIns="148607" rIns="148607" bIns="148607" numCol="1" spcCol="1270" anchor="ctr" anchorCtr="0">
          <a:noAutofit/>
        </a:bodyPr>
        <a:lstStyle/>
        <a:p>
          <a:pPr marL="0" lvl="0" indent="0" algn="l" defTabSz="1111250">
            <a:lnSpc>
              <a:spcPct val="90000"/>
            </a:lnSpc>
            <a:spcBef>
              <a:spcPct val="0"/>
            </a:spcBef>
            <a:spcAft>
              <a:spcPct val="35000"/>
            </a:spcAft>
            <a:buNone/>
          </a:pPr>
          <a:r>
            <a:rPr lang="en-US" sz="2500" kern="1200" dirty="0"/>
            <a:t>Health and safety is relevant to every Service and team in the Council, and to every activity</a:t>
          </a:r>
        </a:p>
      </dsp:txBody>
      <dsp:txXfrm>
        <a:off x="1621800" y="2515779"/>
        <a:ext cx="6000703" cy="140415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7"/>
          </a:xfrm>
          <a:prstGeom prst="rect">
            <a:avLst/>
          </a:prstGeom>
        </p:spPr>
        <p:txBody>
          <a:bodyPr vert="horz" lIns="91422" tIns="45711" rIns="91422" bIns="45711" rtlCol="0"/>
          <a:lstStyle>
            <a:lvl1pPr algn="l">
              <a:defRPr sz="1200"/>
            </a:lvl1pPr>
          </a:lstStyle>
          <a:p>
            <a:endParaRPr lang="en-GB"/>
          </a:p>
        </p:txBody>
      </p:sp>
      <p:sp>
        <p:nvSpPr>
          <p:cNvPr id="3" name="Date Placeholder 2"/>
          <p:cNvSpPr>
            <a:spLocks noGrp="1"/>
          </p:cNvSpPr>
          <p:nvPr>
            <p:ph type="dt" sz="quarter" idx="1"/>
          </p:nvPr>
        </p:nvSpPr>
        <p:spPr>
          <a:xfrm>
            <a:off x="3856738" y="0"/>
            <a:ext cx="2950475" cy="497047"/>
          </a:xfrm>
          <a:prstGeom prst="rect">
            <a:avLst/>
          </a:prstGeom>
        </p:spPr>
        <p:txBody>
          <a:bodyPr vert="horz" lIns="91422" tIns="45711" rIns="91422" bIns="45711" rtlCol="0"/>
          <a:lstStyle>
            <a:lvl1pPr algn="r">
              <a:defRPr sz="1200"/>
            </a:lvl1pPr>
          </a:lstStyle>
          <a:p>
            <a:fld id="{F53DE6A9-B5E9-490D-B889-1CC33586F091}" type="datetimeFigureOut">
              <a:rPr lang="en-GB" smtClean="0"/>
              <a:t>11/01/2023</a:t>
            </a:fld>
            <a:endParaRPr lang="en-GB"/>
          </a:p>
        </p:txBody>
      </p:sp>
      <p:sp>
        <p:nvSpPr>
          <p:cNvPr id="4" name="Footer Placeholder 3"/>
          <p:cNvSpPr>
            <a:spLocks noGrp="1"/>
          </p:cNvSpPr>
          <p:nvPr>
            <p:ph type="ftr" sz="quarter" idx="2"/>
          </p:nvPr>
        </p:nvSpPr>
        <p:spPr>
          <a:xfrm>
            <a:off x="1" y="9442153"/>
            <a:ext cx="2950475" cy="497047"/>
          </a:xfrm>
          <a:prstGeom prst="rect">
            <a:avLst/>
          </a:prstGeom>
        </p:spPr>
        <p:txBody>
          <a:bodyPr vert="horz" lIns="91422" tIns="45711" rIns="91422" bIns="45711" rtlCol="0" anchor="b"/>
          <a:lstStyle>
            <a:lvl1pPr algn="l">
              <a:defRPr sz="1200"/>
            </a:lvl1pPr>
          </a:lstStyle>
          <a:p>
            <a:endParaRPr lang="en-GB"/>
          </a:p>
        </p:txBody>
      </p:sp>
      <p:sp>
        <p:nvSpPr>
          <p:cNvPr id="5" name="Slide Number Placeholder 4"/>
          <p:cNvSpPr>
            <a:spLocks noGrp="1"/>
          </p:cNvSpPr>
          <p:nvPr>
            <p:ph type="sldNum" sz="quarter" idx="3"/>
          </p:nvPr>
        </p:nvSpPr>
        <p:spPr>
          <a:xfrm>
            <a:off x="3856738" y="9442153"/>
            <a:ext cx="2950475" cy="497047"/>
          </a:xfrm>
          <a:prstGeom prst="rect">
            <a:avLst/>
          </a:prstGeom>
        </p:spPr>
        <p:txBody>
          <a:bodyPr vert="horz" lIns="91422" tIns="45711" rIns="91422" bIns="45711" rtlCol="0" anchor="b"/>
          <a:lstStyle>
            <a:lvl1pPr algn="r">
              <a:defRPr sz="1200"/>
            </a:lvl1pPr>
          </a:lstStyle>
          <a:p>
            <a:fld id="{7D865D1D-29FC-47E2-A574-DEFA3174C723}" type="slidenum">
              <a:rPr lang="en-GB" smtClean="0"/>
              <a:t>‹#›</a:t>
            </a:fld>
            <a:endParaRPr lang="en-GB"/>
          </a:p>
        </p:txBody>
      </p:sp>
      <p:sp>
        <p:nvSpPr>
          <p:cNvPr id="6" name="hc" descr="OFFICIAL"/>
          <p:cNvSpPr txBox="1"/>
          <p:nvPr/>
        </p:nvSpPr>
        <p:spPr>
          <a:xfrm>
            <a:off x="0" y="0"/>
            <a:ext cx="6808788" cy="246182"/>
          </a:xfrm>
          <a:prstGeom prst="rect">
            <a:avLst/>
          </a:prstGeom>
          <a:noFill/>
        </p:spPr>
        <p:txBody>
          <a:bodyPr vert="horz" lIns="91422" tIns="45711" rIns="91422" bIns="45711" rtlCol="0">
            <a:spAutoFit/>
          </a:bodyPr>
          <a:lstStyle/>
          <a:p>
            <a:pPr algn="ctr"/>
            <a:r>
              <a:rPr lang="en-GB" sz="1000" b="1">
                <a:solidFill>
                  <a:srgbClr val="000000"/>
                </a:solidFill>
                <a:latin typeface="arial"/>
              </a:rPr>
              <a:t>OFFICIAL</a:t>
            </a:r>
          </a:p>
        </p:txBody>
      </p:sp>
      <p:sp>
        <p:nvSpPr>
          <p:cNvPr id="7" name="fc" descr="OFFICIAL"/>
          <p:cNvSpPr txBox="1"/>
          <p:nvPr/>
        </p:nvSpPr>
        <p:spPr>
          <a:xfrm>
            <a:off x="0" y="9568141"/>
            <a:ext cx="6808788" cy="246182"/>
          </a:xfrm>
          <a:prstGeom prst="rect">
            <a:avLst/>
          </a:prstGeom>
          <a:noFill/>
        </p:spPr>
        <p:txBody>
          <a:bodyPr vert="horz" lIns="91422" tIns="45711" rIns="91422" bIns="45711" rtlCol="0">
            <a:spAutoFit/>
          </a:bodyPr>
          <a:lstStyle/>
          <a:p>
            <a:pPr algn="ctr"/>
            <a:r>
              <a:rPr lang="en-GB" sz="1000" b="1">
                <a:solidFill>
                  <a:srgbClr val="000000"/>
                </a:solidFill>
                <a:latin typeface="arial"/>
              </a:rPr>
              <a:t>OFFICIAL</a:t>
            </a:r>
          </a:p>
        </p:txBody>
      </p:sp>
    </p:spTree>
    <p:extLst>
      <p:ext uri="{BB962C8B-B14F-4D97-AF65-F5344CB8AC3E}">
        <p14:creationId xmlns:p14="http://schemas.microsoft.com/office/powerpoint/2010/main" val="2530188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7"/>
          </a:xfrm>
          <a:prstGeom prst="rect">
            <a:avLst/>
          </a:prstGeom>
        </p:spPr>
        <p:txBody>
          <a:bodyPr vert="horz" lIns="91422" tIns="45711" rIns="91422" bIns="45711" rtlCol="0"/>
          <a:lstStyle>
            <a:lvl1pPr algn="l">
              <a:defRPr sz="1200"/>
            </a:lvl1pPr>
          </a:lstStyle>
          <a:p>
            <a:endParaRPr lang="en-GB"/>
          </a:p>
        </p:txBody>
      </p:sp>
      <p:sp>
        <p:nvSpPr>
          <p:cNvPr id="3" name="Date Placeholder 2"/>
          <p:cNvSpPr>
            <a:spLocks noGrp="1"/>
          </p:cNvSpPr>
          <p:nvPr>
            <p:ph type="dt" idx="1"/>
          </p:nvPr>
        </p:nvSpPr>
        <p:spPr>
          <a:xfrm>
            <a:off x="3856738" y="0"/>
            <a:ext cx="2950475" cy="497047"/>
          </a:xfrm>
          <a:prstGeom prst="rect">
            <a:avLst/>
          </a:prstGeom>
        </p:spPr>
        <p:txBody>
          <a:bodyPr vert="horz" lIns="91422" tIns="45711" rIns="91422" bIns="45711" rtlCol="0"/>
          <a:lstStyle>
            <a:lvl1pPr algn="r">
              <a:defRPr sz="1200"/>
            </a:lvl1pPr>
          </a:lstStyle>
          <a:p>
            <a:fld id="{81DE036E-460B-4C1D-A880-EABA5EF82C50}" type="datetimeFigureOut">
              <a:rPr lang="en-GB" smtClean="0"/>
              <a:t>11/01/2023</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22" tIns="45711" rIns="91422" bIns="45711"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22" tIns="45711" rIns="91422"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3"/>
            <a:ext cx="2950475" cy="497047"/>
          </a:xfrm>
          <a:prstGeom prst="rect">
            <a:avLst/>
          </a:prstGeom>
        </p:spPr>
        <p:txBody>
          <a:bodyPr vert="horz" lIns="91422" tIns="45711" rIns="91422" bIns="45711"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3"/>
            <a:ext cx="2950475" cy="497047"/>
          </a:xfrm>
          <a:prstGeom prst="rect">
            <a:avLst/>
          </a:prstGeom>
        </p:spPr>
        <p:txBody>
          <a:bodyPr vert="horz" lIns="91422" tIns="45711" rIns="91422" bIns="45711" rtlCol="0" anchor="b"/>
          <a:lstStyle>
            <a:lvl1pPr algn="r">
              <a:defRPr sz="1200"/>
            </a:lvl1pPr>
          </a:lstStyle>
          <a:p>
            <a:fld id="{7427AA53-D485-48C4-A1C3-631D24EF3759}" type="slidenum">
              <a:rPr lang="en-GB" smtClean="0"/>
              <a:t>‹#›</a:t>
            </a:fld>
            <a:endParaRPr lang="en-GB"/>
          </a:p>
        </p:txBody>
      </p:sp>
      <p:sp>
        <p:nvSpPr>
          <p:cNvPr id="8" name="hc" descr="OFFICIAL"/>
          <p:cNvSpPr txBox="1"/>
          <p:nvPr/>
        </p:nvSpPr>
        <p:spPr>
          <a:xfrm>
            <a:off x="0" y="0"/>
            <a:ext cx="6808788" cy="246182"/>
          </a:xfrm>
          <a:prstGeom prst="rect">
            <a:avLst/>
          </a:prstGeom>
          <a:noFill/>
        </p:spPr>
        <p:txBody>
          <a:bodyPr vert="horz" lIns="91422" tIns="45711" rIns="91422" bIns="45711" rtlCol="0">
            <a:spAutoFit/>
          </a:bodyPr>
          <a:lstStyle/>
          <a:p>
            <a:pPr algn="ctr"/>
            <a:r>
              <a:rPr lang="en-GB" sz="1000" b="1" i="0" u="none" baseline="0">
                <a:solidFill>
                  <a:srgbClr val="000000"/>
                </a:solidFill>
                <a:latin typeface="arial"/>
              </a:rPr>
              <a:t>OFFICIAL</a:t>
            </a:r>
          </a:p>
        </p:txBody>
      </p:sp>
      <p:sp>
        <p:nvSpPr>
          <p:cNvPr id="9" name="fc" descr="OFFICIAL"/>
          <p:cNvSpPr txBox="1"/>
          <p:nvPr/>
        </p:nvSpPr>
        <p:spPr>
          <a:xfrm>
            <a:off x="0" y="9568141"/>
            <a:ext cx="6808788" cy="246182"/>
          </a:xfrm>
          <a:prstGeom prst="rect">
            <a:avLst/>
          </a:prstGeom>
          <a:noFill/>
        </p:spPr>
        <p:txBody>
          <a:bodyPr vert="horz" lIns="91422" tIns="45711" rIns="91422" bIns="45711" rtlCol="0">
            <a:spAutoFit/>
          </a:bodyPr>
          <a:lstStyle/>
          <a:p>
            <a:pPr algn="ctr"/>
            <a:r>
              <a:rPr lang="en-GB" sz="1000" b="1" i="0" u="none" baseline="0">
                <a:solidFill>
                  <a:srgbClr val="000000"/>
                </a:solidFill>
                <a:latin typeface="arial"/>
              </a:rPr>
              <a:t>OFFICIAL</a:t>
            </a:r>
          </a:p>
        </p:txBody>
      </p:sp>
    </p:spTree>
    <p:extLst>
      <p:ext uri="{BB962C8B-B14F-4D97-AF65-F5344CB8AC3E}">
        <p14:creationId xmlns:p14="http://schemas.microsoft.com/office/powerpoint/2010/main" val="361494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1</a:t>
            </a:fld>
            <a:endParaRPr lang="en-GB"/>
          </a:p>
        </p:txBody>
      </p:sp>
    </p:spTree>
    <p:extLst>
      <p:ext uri="{BB962C8B-B14F-4D97-AF65-F5344CB8AC3E}">
        <p14:creationId xmlns:p14="http://schemas.microsoft.com/office/powerpoint/2010/main" val="168540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Central Safety Committee</a:t>
            </a:r>
          </a:p>
        </p:txBody>
      </p:sp>
      <p:sp>
        <p:nvSpPr>
          <p:cNvPr id="4" name="Slide Number Placeholder 3"/>
          <p:cNvSpPr>
            <a:spLocks noGrp="1"/>
          </p:cNvSpPr>
          <p:nvPr>
            <p:ph type="sldNum" sz="quarter" idx="10"/>
          </p:nvPr>
        </p:nvSpPr>
        <p:spPr/>
        <p:txBody>
          <a:bodyPr/>
          <a:lstStyle/>
          <a:p>
            <a:fld id="{7427AA53-D485-48C4-A1C3-631D24EF3759}" type="slidenum">
              <a:rPr lang="en-GB" smtClean="0"/>
              <a:t>10</a:t>
            </a:fld>
            <a:endParaRPr lang="en-GB"/>
          </a:p>
        </p:txBody>
      </p:sp>
    </p:spTree>
    <p:extLst>
      <p:ext uri="{BB962C8B-B14F-4D97-AF65-F5344CB8AC3E}">
        <p14:creationId xmlns:p14="http://schemas.microsoft.com/office/powerpoint/2010/main" val="2049890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Council OHSW info in Internet site - EHOs</a:t>
            </a:r>
          </a:p>
        </p:txBody>
      </p:sp>
      <p:sp>
        <p:nvSpPr>
          <p:cNvPr id="4" name="Slide Number Placeholder 3"/>
          <p:cNvSpPr>
            <a:spLocks noGrp="1"/>
          </p:cNvSpPr>
          <p:nvPr>
            <p:ph type="sldNum" sz="quarter" idx="10"/>
          </p:nvPr>
        </p:nvSpPr>
        <p:spPr/>
        <p:txBody>
          <a:bodyPr/>
          <a:lstStyle/>
          <a:p>
            <a:fld id="{7427AA53-D485-48C4-A1C3-631D24EF3759}" type="slidenum">
              <a:rPr lang="en-GB" smtClean="0"/>
              <a:t>11</a:t>
            </a:fld>
            <a:endParaRPr lang="en-GB"/>
          </a:p>
        </p:txBody>
      </p:sp>
    </p:spTree>
    <p:extLst>
      <p:ext uri="{BB962C8B-B14F-4D97-AF65-F5344CB8AC3E}">
        <p14:creationId xmlns:p14="http://schemas.microsoft.com/office/powerpoint/2010/main" val="4022647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12</a:t>
            </a:fld>
            <a:endParaRPr lang="en-GB"/>
          </a:p>
        </p:txBody>
      </p:sp>
    </p:spTree>
    <p:extLst>
      <p:ext uri="{BB962C8B-B14F-4D97-AF65-F5344CB8AC3E}">
        <p14:creationId xmlns:p14="http://schemas.microsoft.com/office/powerpoint/2010/main" val="165408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7"/>
            <a:r>
              <a:rPr lang="en-US" altLang="en-US" dirty="0"/>
              <a:t>For example, how many workers the  Council employs in total, how many contractors are used for specific services, e.g. in refuse collection.</a:t>
            </a:r>
          </a:p>
          <a:p>
            <a:pPr defTabSz="914217"/>
            <a:endParaRPr lang="en-US" altLang="en-US" dirty="0"/>
          </a:p>
          <a:p>
            <a:pPr marL="171450" indent="-171450" defTabSz="914217">
              <a:buFont typeface="Arial" panose="020B0604020202020204" pitchFamily="34" charset="0"/>
              <a:buChar char="•"/>
            </a:pPr>
            <a:r>
              <a:rPr lang="en-US" altLang="en-US" dirty="0"/>
              <a:t>Redesign – impact on staff</a:t>
            </a:r>
          </a:p>
          <a:p>
            <a:pPr marL="171450" indent="-171450" defTabSz="914217">
              <a:buFont typeface="Arial" panose="020B0604020202020204" pitchFamily="34" charset="0"/>
              <a:buChar char="•"/>
            </a:pPr>
            <a:r>
              <a:rPr lang="en-US" altLang="en-US" dirty="0"/>
              <a:t>Change – consider health and safety implications</a:t>
            </a:r>
          </a:p>
          <a:p>
            <a:pPr marL="171450" indent="-171450" defTabSz="914217">
              <a:buFont typeface="Arial" panose="020B0604020202020204" pitchFamily="34" charset="0"/>
              <a:buChar char="•"/>
            </a:pPr>
            <a:r>
              <a:rPr lang="en-US" altLang="en-US" dirty="0"/>
              <a:t>Budget setting</a:t>
            </a:r>
          </a:p>
          <a:p>
            <a:pPr defTabSz="914217"/>
            <a:endParaRPr lang="en-US" altLang="en-US" dirty="0"/>
          </a:p>
          <a:p>
            <a:pPr defTabSz="914217"/>
            <a:r>
              <a:rPr lang="en-US" altLang="en-US" dirty="0"/>
              <a:t>Challenge committee reports if H&amp;S not mentioned in implications section – especially where changes  involving people, processes, equipment are included</a:t>
            </a:r>
          </a:p>
          <a:p>
            <a:endParaRPr lang="en-GB"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14</a:t>
            </a:fld>
            <a:endParaRPr lang="en-GB"/>
          </a:p>
        </p:txBody>
      </p:sp>
    </p:spTree>
    <p:extLst>
      <p:ext uri="{BB962C8B-B14F-4D97-AF65-F5344CB8AC3E}">
        <p14:creationId xmlns:p14="http://schemas.microsoft.com/office/powerpoint/2010/main" val="992216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landmark case shows that elected members could be held accountable. The outcome of this case could have been very different under the recently introduced Corporate Manslaughter and Corporate Homicide Act.</a:t>
            </a:r>
          </a:p>
          <a:p>
            <a:pPr eaLnBrk="1" hangingPunct="1"/>
            <a:endParaRPr lang="en-US" altLang="en-US"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16</a:t>
            </a:fld>
            <a:endParaRPr lang="en-GB"/>
          </a:p>
        </p:txBody>
      </p:sp>
    </p:spTree>
    <p:extLst>
      <p:ext uri="{BB962C8B-B14F-4D97-AF65-F5344CB8AC3E}">
        <p14:creationId xmlns:p14="http://schemas.microsoft.com/office/powerpoint/2010/main" val="407996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a:t>
            </a:r>
            <a:r>
              <a:rPr lang="en-GB" altLang="en-US" dirty="0" err="1"/>
              <a:t>eople</a:t>
            </a:r>
            <a:r>
              <a:rPr lang="en-GB" altLang="en-US" dirty="0"/>
              <a:t> don’t have to die or be injured for an organisation to be taken to court and prosecuted.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For example, the Board of Trustees of a national museum was prosecuted and fined </a:t>
            </a:r>
            <a:r>
              <a:rPr lang="it-IT" altLang="en-US" dirty="0"/>
              <a:t>£5</a:t>
            </a:r>
            <a:r>
              <a:rPr lang="en-GB" altLang="en-US" dirty="0"/>
              <a:t>00 and </a:t>
            </a:r>
            <a:r>
              <a:rPr lang="it-IT" altLang="en-US" dirty="0"/>
              <a:t>£3</a:t>
            </a:r>
            <a:r>
              <a:rPr lang="en-GB" altLang="en-US" dirty="0"/>
              <a:t>5,000 costs after legionella was found in an air-cooling system – no one was made ill or died.</a:t>
            </a:r>
            <a:endParaRPr lang="en-US" altLang="en-US"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17</a:t>
            </a:fld>
            <a:endParaRPr lang="en-GB"/>
          </a:p>
        </p:txBody>
      </p:sp>
    </p:spTree>
    <p:extLst>
      <p:ext uri="{BB962C8B-B14F-4D97-AF65-F5344CB8AC3E}">
        <p14:creationId xmlns:p14="http://schemas.microsoft.com/office/powerpoint/2010/main" val="3393066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Rhetorical questions</a:t>
            </a:r>
          </a:p>
          <a:p>
            <a:endParaRPr lang="en-GB" dirty="0"/>
          </a:p>
          <a:p>
            <a:r>
              <a:rPr lang="en-GB" dirty="0"/>
              <a:t>How do you find out?</a:t>
            </a:r>
          </a:p>
        </p:txBody>
      </p:sp>
      <p:sp>
        <p:nvSpPr>
          <p:cNvPr id="4" name="Slide Number Placeholder 3"/>
          <p:cNvSpPr>
            <a:spLocks noGrp="1"/>
          </p:cNvSpPr>
          <p:nvPr>
            <p:ph type="sldNum" sz="quarter" idx="10"/>
          </p:nvPr>
        </p:nvSpPr>
        <p:spPr/>
        <p:txBody>
          <a:bodyPr/>
          <a:lstStyle/>
          <a:p>
            <a:fld id="{7427AA53-D485-48C4-A1C3-631D24EF3759}" type="slidenum">
              <a:rPr lang="en-GB" smtClean="0"/>
              <a:t>18</a:t>
            </a:fld>
            <a:endParaRPr lang="en-GB"/>
          </a:p>
        </p:txBody>
      </p:sp>
    </p:spTree>
    <p:extLst>
      <p:ext uri="{BB962C8B-B14F-4D97-AF65-F5344CB8AC3E}">
        <p14:creationId xmlns:p14="http://schemas.microsoft.com/office/powerpoint/2010/main" val="1928039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solidFill>
                  <a:schemeClr val="tx1"/>
                </a:solidFill>
              </a:rPr>
              <a:t>Damaging to reputation (and perhaps that of individual elected members), getting health and safety wrong could be costly. Looking at HSE intervention alone, an improvement or prohibition notice could mean having to spend money on sorting out the problem or having to find and pay for an alternative service. </a:t>
            </a:r>
            <a:r>
              <a:rPr lang="en-US" altLang="en-US" dirty="0">
                <a:solidFill>
                  <a:schemeClr val="tx1"/>
                </a:solidFill>
              </a:rPr>
              <a:t>The negative publicity these actions attract, particularly if a case goes to court, could be very damaging.   See handout.</a:t>
            </a:r>
          </a:p>
          <a:p>
            <a:pPr eaLnBrk="1" hangingPunct="1"/>
            <a:endParaRPr lang="en-US" altLang="en-US" dirty="0">
              <a:solidFill>
                <a:schemeClr val="tx1"/>
              </a:solidFill>
            </a:endParaRPr>
          </a:p>
          <a:p>
            <a:pPr eaLnBrk="1" hangingPunct="1"/>
            <a:r>
              <a:rPr lang="en-US" altLang="en-US" dirty="0">
                <a:solidFill>
                  <a:schemeClr val="tx1"/>
                </a:solidFill>
              </a:rPr>
              <a:t>In certain situations, individual employees, including those at senior level, or even elected members, could be prosecuted. The </a:t>
            </a:r>
            <a:r>
              <a:rPr lang="en-GB" altLang="en-US" dirty="0">
                <a:solidFill>
                  <a:schemeClr val="tx1"/>
                </a:solidFill>
              </a:rPr>
              <a:t>HSE Local Authority forum</a:t>
            </a:r>
            <a:r>
              <a:rPr lang="en-US" altLang="en-US" dirty="0">
                <a:solidFill>
                  <a:schemeClr val="tx1"/>
                </a:solidFill>
              </a:rPr>
              <a:t> </a:t>
            </a:r>
            <a:r>
              <a:rPr lang="en-GB" altLang="en-US" dirty="0">
                <a:solidFill>
                  <a:schemeClr val="tx1"/>
                </a:solidFill>
              </a:rPr>
              <a:t>raised concerns over the role and responsibilities of elected members within the cabinet structure and questioned whether councillors would be more likely to be prosecuted as individuals for health and safety offences. The HSE Solicitor responded by saying: “Historically, HSE knows of no case where elected members have been prosecuted individually. However, HSE is aware that the decision-making process within councils is changing such that elected members may make decisions ahead of committee agreement. These decisions may have health and safety implications. Where such decision-making occurs, the council should have systems in place to ensure that any decision made is in line with the council’s own policies and procedures relating to health and safety. Depending on the facts of an individual case it may be possible that elected members could be prosecuted under section 36 of HASWA 1974. Ultimately however, this would </a:t>
            </a:r>
            <a:r>
              <a:rPr lang="en-GB" altLang="en-US" b="1" u="sng" dirty="0">
                <a:solidFill>
                  <a:schemeClr val="tx1"/>
                </a:solidFill>
              </a:rPr>
              <a:t>be a matter for the courts to decide. </a:t>
            </a:r>
          </a:p>
          <a:p>
            <a:pPr eaLnBrk="1" hangingPunct="1"/>
            <a:endParaRPr lang="en-US" altLang="en-US" dirty="0">
              <a:solidFill>
                <a:schemeClr val="tx1"/>
              </a:solidFill>
            </a:endParaRPr>
          </a:p>
          <a:p>
            <a:pPr eaLnBrk="1" hangingPunct="1"/>
            <a:r>
              <a:rPr lang="en-US" altLang="en-US" dirty="0">
                <a:solidFill>
                  <a:schemeClr val="tx1"/>
                </a:solidFill>
              </a:rPr>
              <a:t>Corporate Manslaughter and Corporate Homicide Act, 2008, and the Health and Safety Offences Act, 2009. The first introduced unlimited fines as well as remedial and publicity orders. The second increased fines and made custodial sentences an option for more offences.  New sentencing guidance – fines based on</a:t>
            </a:r>
            <a:r>
              <a:rPr lang="en-US" altLang="en-US" baseline="0" dirty="0">
                <a:solidFill>
                  <a:schemeClr val="tx1"/>
                </a:solidFill>
              </a:rPr>
              <a:t> Council’s Annual Revenue Budget.</a:t>
            </a:r>
            <a:endParaRPr lang="en-GB" altLang="en-US" dirty="0">
              <a:solidFill>
                <a:schemeClr val="tx1"/>
              </a:solidFill>
            </a:endParaRPr>
          </a:p>
          <a:p>
            <a:pPr eaLnBrk="1" hangingPunct="1"/>
            <a:endParaRPr lang="en-GB" altLang="en-US"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19</a:t>
            </a:fld>
            <a:endParaRPr lang="en-GB"/>
          </a:p>
        </p:txBody>
      </p:sp>
    </p:spTree>
    <p:extLst>
      <p:ext uri="{BB962C8B-B14F-4D97-AF65-F5344CB8AC3E}">
        <p14:creationId xmlns:p14="http://schemas.microsoft.com/office/powerpoint/2010/main" val="2628195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54" marR="0" lvl="0" indent="-228554" algn="l" defTabSz="914400" rtl="0" eaLnBrk="1" fontAlgn="auto" latinLnBrk="0" hangingPunct="1">
              <a:lnSpc>
                <a:spcPct val="100000"/>
              </a:lnSpc>
              <a:spcBef>
                <a:spcPts val="0"/>
              </a:spcBef>
              <a:spcAft>
                <a:spcPts val="0"/>
              </a:spcAft>
              <a:buClrTx/>
              <a:buSzTx/>
              <a:buFontTx/>
              <a:buChar char="&gt;"/>
              <a:tabLst/>
              <a:defRPr/>
            </a:pPr>
            <a:r>
              <a:rPr lang="en-US" altLang="en-US" b="1" dirty="0"/>
              <a:t>HAVS – </a:t>
            </a:r>
            <a:r>
              <a:rPr lang="en-US" altLang="en-US" b="0" dirty="0"/>
              <a:t>HSE Notices, civil claims</a:t>
            </a:r>
          </a:p>
          <a:p>
            <a:pPr marL="228554" indent="-228554">
              <a:buFontTx/>
              <a:buChar char="&gt;"/>
            </a:pPr>
            <a:r>
              <a:rPr lang="en-US" altLang="en-US" b="1" dirty="0"/>
              <a:t>Construction</a:t>
            </a:r>
            <a:r>
              <a:rPr lang="en-US" altLang="en-US" dirty="0"/>
              <a:t> – including property maintenance and management, refurbishment, demolition, excavation, and health issues related to asbestos and legionella</a:t>
            </a:r>
          </a:p>
          <a:p>
            <a:pPr marL="228554" marR="0" lvl="0" indent="-228554" algn="l" defTabSz="914400" rtl="0" eaLnBrk="1" fontAlgn="auto" latinLnBrk="0" hangingPunct="1">
              <a:lnSpc>
                <a:spcPct val="100000"/>
              </a:lnSpc>
              <a:spcBef>
                <a:spcPts val="0"/>
              </a:spcBef>
              <a:spcAft>
                <a:spcPts val="0"/>
              </a:spcAft>
              <a:buClrTx/>
              <a:buSzTx/>
              <a:buFontTx/>
              <a:buChar char="&gt;"/>
              <a:tabLst/>
              <a:defRPr/>
            </a:pPr>
            <a:r>
              <a:rPr lang="en-US" altLang="en-US" b="1" dirty="0"/>
              <a:t>Mental health</a:t>
            </a:r>
            <a:r>
              <a:rPr lang="en-US" altLang="en-US" dirty="0"/>
              <a:t> </a:t>
            </a:r>
            <a:r>
              <a:rPr lang="en-US" altLang="en-US" b="1" dirty="0"/>
              <a:t>problems</a:t>
            </a:r>
            <a:r>
              <a:rPr lang="en-US" altLang="en-US" dirty="0"/>
              <a:t> – including stress, anxiety and depression</a:t>
            </a:r>
          </a:p>
          <a:p>
            <a:pPr marL="228554" marR="0" lvl="0" indent="-228554" algn="l" defTabSz="914400" rtl="0" eaLnBrk="1" fontAlgn="auto" latinLnBrk="0" hangingPunct="1">
              <a:lnSpc>
                <a:spcPct val="100000"/>
              </a:lnSpc>
              <a:spcBef>
                <a:spcPts val="0"/>
              </a:spcBef>
              <a:spcAft>
                <a:spcPts val="0"/>
              </a:spcAft>
              <a:buClrTx/>
              <a:buSzTx/>
              <a:buFontTx/>
              <a:buChar char="&gt;"/>
              <a:tabLst/>
              <a:defRPr/>
            </a:pPr>
            <a:r>
              <a:rPr lang="en-US" altLang="en-US" b="1" dirty="0"/>
              <a:t>Waste management</a:t>
            </a:r>
            <a:r>
              <a:rPr lang="en-US" altLang="en-US" dirty="0"/>
              <a:t> – this has caused a number of fatal accidents, including to members of the public. It’s an HSE priority</a:t>
            </a:r>
            <a:endParaRPr lang="en-GB" dirty="0"/>
          </a:p>
          <a:p>
            <a:pPr marL="228554" indent="-228554">
              <a:buFontTx/>
              <a:buChar char="&gt;"/>
            </a:pPr>
            <a:r>
              <a:rPr lang="en-US" altLang="en-US" b="1" dirty="0"/>
              <a:t>Transport</a:t>
            </a:r>
            <a:r>
              <a:rPr lang="en-US" altLang="en-US" dirty="0"/>
              <a:t> – including road maintenance and safety, managing depots, pedestrian access, school transport and occupational road risks</a:t>
            </a:r>
          </a:p>
          <a:p>
            <a:pPr marL="228554" indent="-228554">
              <a:buFontTx/>
              <a:buChar char="&gt;"/>
            </a:pPr>
            <a:r>
              <a:rPr lang="en-US" altLang="en-US" b="1" dirty="0"/>
              <a:t>Fire</a:t>
            </a:r>
            <a:r>
              <a:rPr lang="en-US" altLang="en-US" dirty="0"/>
              <a:t> – including alarm systems and fire procedures in council buildings.  Post-</a:t>
            </a:r>
            <a:r>
              <a:rPr lang="en-US" altLang="en-US" dirty="0" err="1"/>
              <a:t>grenfell</a:t>
            </a:r>
            <a:endParaRPr lang="en-US" altLang="en-US" dirty="0"/>
          </a:p>
          <a:p>
            <a:pPr marL="228554" indent="-228554">
              <a:buFontTx/>
              <a:buChar char="&gt;"/>
            </a:pPr>
            <a:r>
              <a:rPr lang="en-US" altLang="en-US" b="1" dirty="0"/>
              <a:t>Musculoskeletal injuries</a:t>
            </a:r>
            <a:r>
              <a:rPr lang="en-US" altLang="en-US" dirty="0"/>
              <a:t> – including bad backs, muscle damage, and injuries caused by slips, falls and repetitive tasks such as intensive keyboard use </a:t>
            </a:r>
          </a:p>
        </p:txBody>
      </p:sp>
      <p:sp>
        <p:nvSpPr>
          <p:cNvPr id="4" name="Slide Number Placeholder 3"/>
          <p:cNvSpPr>
            <a:spLocks noGrp="1"/>
          </p:cNvSpPr>
          <p:nvPr>
            <p:ph type="sldNum" sz="quarter" idx="10"/>
          </p:nvPr>
        </p:nvSpPr>
        <p:spPr/>
        <p:txBody>
          <a:bodyPr/>
          <a:lstStyle/>
          <a:p>
            <a:fld id="{7427AA53-D485-48C4-A1C3-631D24EF3759}" type="slidenum">
              <a:rPr lang="en-GB" smtClean="0"/>
              <a:t>20</a:t>
            </a:fld>
            <a:endParaRPr lang="en-GB"/>
          </a:p>
        </p:txBody>
      </p:sp>
    </p:spTree>
    <p:extLst>
      <p:ext uri="{BB962C8B-B14F-4D97-AF65-F5344CB8AC3E}">
        <p14:creationId xmlns:p14="http://schemas.microsoft.com/office/powerpoint/2010/main" val="4009950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face to face, have someone with you (whilst observing confidentiality, physical distancing, etc)</a:t>
            </a:r>
          </a:p>
          <a:p>
            <a:endParaRPr lang="en-GB" dirty="0"/>
          </a:p>
          <a:p>
            <a:r>
              <a:rPr lang="en-GB" dirty="0"/>
              <a:t>Greater risk if you have medical issues</a:t>
            </a:r>
          </a:p>
          <a:p>
            <a:endParaRPr lang="en-GB" dirty="0"/>
          </a:p>
          <a:p>
            <a:r>
              <a:rPr lang="en-GB" dirty="0"/>
              <a:t>Sit nearest the door; move objects off table</a:t>
            </a:r>
          </a:p>
        </p:txBody>
      </p:sp>
      <p:sp>
        <p:nvSpPr>
          <p:cNvPr id="4" name="Slide Number Placeholder 3"/>
          <p:cNvSpPr>
            <a:spLocks noGrp="1"/>
          </p:cNvSpPr>
          <p:nvPr>
            <p:ph type="sldNum" sz="quarter" idx="5"/>
          </p:nvPr>
        </p:nvSpPr>
        <p:spPr/>
        <p:txBody>
          <a:bodyPr/>
          <a:lstStyle/>
          <a:p>
            <a:fld id="{7427AA53-D485-48C4-A1C3-631D24EF3759}" type="slidenum">
              <a:rPr lang="en-GB" smtClean="0"/>
              <a:t>21</a:t>
            </a:fld>
            <a:endParaRPr lang="en-GB"/>
          </a:p>
        </p:txBody>
      </p:sp>
    </p:spTree>
    <p:extLst>
      <p:ext uri="{BB962C8B-B14F-4D97-AF65-F5344CB8AC3E}">
        <p14:creationId xmlns:p14="http://schemas.microsoft.com/office/powerpoint/2010/main" val="249435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2</a:t>
            </a:fld>
            <a:endParaRPr lang="en-GB"/>
          </a:p>
        </p:txBody>
      </p:sp>
    </p:spTree>
    <p:extLst>
      <p:ext uri="{BB962C8B-B14F-4D97-AF65-F5344CB8AC3E}">
        <p14:creationId xmlns:p14="http://schemas.microsoft.com/office/powerpoint/2010/main" val="3321365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22</a:t>
            </a:fld>
            <a:endParaRPr lang="en-GB"/>
          </a:p>
        </p:txBody>
      </p:sp>
    </p:spTree>
    <p:extLst>
      <p:ext uri="{BB962C8B-B14F-4D97-AF65-F5344CB8AC3E}">
        <p14:creationId xmlns:p14="http://schemas.microsoft.com/office/powerpoint/2010/main" val="1364248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23</a:t>
            </a:fld>
            <a:endParaRPr lang="en-GB"/>
          </a:p>
        </p:txBody>
      </p:sp>
    </p:spTree>
    <p:extLst>
      <p:ext uri="{BB962C8B-B14F-4D97-AF65-F5344CB8AC3E}">
        <p14:creationId xmlns:p14="http://schemas.microsoft.com/office/powerpoint/2010/main" val="3686702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Sensible RM</a:t>
            </a:r>
          </a:p>
          <a:p>
            <a:pPr lvl="1">
              <a:lnSpc>
                <a:spcPct val="90000"/>
              </a:lnSpc>
              <a:buNone/>
            </a:pPr>
            <a:r>
              <a:rPr lang="en-US" altLang="en-US" dirty="0"/>
              <a:t>… isn’t about:</a:t>
            </a:r>
          </a:p>
          <a:p>
            <a:pPr lvl="1">
              <a:lnSpc>
                <a:spcPct val="90000"/>
              </a:lnSpc>
            </a:pPr>
            <a:r>
              <a:rPr lang="en-US" altLang="en-US" dirty="0"/>
              <a:t>stopping activities for trivial reasons and where the risks have been assessed</a:t>
            </a:r>
          </a:p>
          <a:p>
            <a:pPr lvl="1">
              <a:lnSpc>
                <a:spcPct val="90000"/>
              </a:lnSpc>
            </a:pPr>
            <a:r>
              <a:rPr lang="en-US" altLang="en-US" dirty="0"/>
              <a:t>generating useless paperwork</a:t>
            </a:r>
          </a:p>
          <a:p>
            <a:pPr lvl="1">
              <a:lnSpc>
                <a:spcPct val="90000"/>
              </a:lnSpc>
            </a:pPr>
            <a:r>
              <a:rPr lang="en-US" altLang="en-US" dirty="0"/>
              <a:t>creating a totally risk-free environment</a:t>
            </a:r>
          </a:p>
          <a:p>
            <a:pPr lvl="1">
              <a:lnSpc>
                <a:spcPct val="90000"/>
              </a:lnSpc>
            </a:pPr>
            <a:r>
              <a:rPr lang="en-US" altLang="en-US" dirty="0"/>
              <a:t>scaring people by exaggerating trivial risks</a:t>
            </a:r>
            <a:endParaRPr lang="en-GB" dirty="0"/>
          </a:p>
          <a:p>
            <a:endParaRPr lang="en-GB" dirty="0"/>
          </a:p>
          <a:p>
            <a:r>
              <a:rPr lang="en-GB" dirty="0"/>
              <a:t>IS about</a:t>
            </a:r>
          </a:p>
          <a:p>
            <a:pPr eaLnBrk="1" hangingPunct="1">
              <a:buFontTx/>
              <a:buNone/>
            </a:pPr>
            <a:r>
              <a:rPr lang="en-US" altLang="en-US" dirty="0"/>
              <a:t>is about:</a:t>
            </a:r>
          </a:p>
          <a:p>
            <a:pPr eaLnBrk="1" hangingPunct="1"/>
            <a:r>
              <a:rPr lang="en-US" altLang="en-US" dirty="0"/>
              <a:t>protecting workers and the public</a:t>
            </a:r>
          </a:p>
          <a:p>
            <a:pPr eaLnBrk="1" hangingPunct="1"/>
            <a:r>
              <a:rPr lang="en-US" altLang="en-US" dirty="0"/>
              <a:t>balancing benefits and risks – reducing risks that have serious consequences and those that come up more often</a:t>
            </a:r>
          </a:p>
          <a:p>
            <a:pPr eaLnBrk="1" hangingPunct="1"/>
            <a:r>
              <a:rPr lang="en-US" altLang="en-US" dirty="0"/>
              <a:t>making sure that those who create risks manage </a:t>
            </a:r>
            <a:br>
              <a:rPr lang="en-US" altLang="en-US" dirty="0"/>
            </a:br>
            <a:r>
              <a:rPr lang="en-US" altLang="en-US" dirty="0"/>
              <a:t>them responsibly</a:t>
            </a:r>
          </a:p>
          <a:p>
            <a:pPr eaLnBrk="1" hangingPunct="1"/>
            <a:r>
              <a:rPr lang="en-US" altLang="en-US" dirty="0"/>
              <a:t>helping people understand that, as well as having a right </a:t>
            </a:r>
            <a:br>
              <a:rPr lang="en-US" altLang="en-US" dirty="0"/>
            </a:br>
            <a:r>
              <a:rPr lang="en-US" altLang="en-US" dirty="0"/>
              <a:t>to protection, they have to take responsibility </a:t>
            </a:r>
            <a:br>
              <a:rPr lang="en-US" altLang="en-US" dirty="0"/>
            </a:br>
            <a:r>
              <a:rPr lang="en-US" altLang="en-US" dirty="0"/>
              <a:t>for themselves and others</a:t>
            </a:r>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24</a:t>
            </a:fld>
            <a:endParaRPr lang="en-GB"/>
          </a:p>
        </p:txBody>
      </p:sp>
    </p:spTree>
    <p:extLst>
      <p:ext uri="{BB962C8B-B14F-4D97-AF65-F5344CB8AC3E}">
        <p14:creationId xmlns:p14="http://schemas.microsoft.com/office/powerpoint/2010/main" val="1097652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25</a:t>
            </a:fld>
            <a:endParaRPr lang="en-GB"/>
          </a:p>
        </p:txBody>
      </p:sp>
    </p:spTree>
    <p:extLst>
      <p:ext uri="{BB962C8B-B14F-4D97-AF65-F5344CB8AC3E}">
        <p14:creationId xmlns:p14="http://schemas.microsoft.com/office/powerpoint/2010/main" val="1126941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26</a:t>
            </a:fld>
            <a:endParaRPr lang="en-GB"/>
          </a:p>
        </p:txBody>
      </p:sp>
    </p:spTree>
    <p:extLst>
      <p:ext uri="{BB962C8B-B14F-4D97-AF65-F5344CB8AC3E}">
        <p14:creationId xmlns:p14="http://schemas.microsoft.com/office/powerpoint/2010/main" val="224893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you think when you hear health and safety in relation to HC?</a:t>
            </a:r>
          </a:p>
        </p:txBody>
      </p:sp>
      <p:sp>
        <p:nvSpPr>
          <p:cNvPr id="4" name="Slide Number Placeholder 3"/>
          <p:cNvSpPr>
            <a:spLocks noGrp="1"/>
          </p:cNvSpPr>
          <p:nvPr>
            <p:ph type="sldNum" sz="quarter" idx="10"/>
          </p:nvPr>
        </p:nvSpPr>
        <p:spPr/>
        <p:txBody>
          <a:bodyPr/>
          <a:lstStyle/>
          <a:p>
            <a:fld id="{7427AA53-D485-48C4-A1C3-631D24EF3759}" type="slidenum">
              <a:rPr lang="en-GB" smtClean="0"/>
              <a:t>3</a:t>
            </a:fld>
            <a:endParaRPr lang="en-GB"/>
          </a:p>
        </p:txBody>
      </p:sp>
    </p:spTree>
    <p:extLst>
      <p:ext uri="{BB962C8B-B14F-4D97-AF65-F5344CB8AC3E}">
        <p14:creationId xmlns:p14="http://schemas.microsoft.com/office/powerpoint/2010/main" val="283979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 this?</a:t>
            </a:r>
          </a:p>
        </p:txBody>
      </p:sp>
      <p:sp>
        <p:nvSpPr>
          <p:cNvPr id="4" name="Slide Number Placeholder 3"/>
          <p:cNvSpPr>
            <a:spLocks noGrp="1"/>
          </p:cNvSpPr>
          <p:nvPr>
            <p:ph type="sldNum" sz="quarter" idx="5"/>
          </p:nvPr>
        </p:nvSpPr>
        <p:spPr/>
        <p:txBody>
          <a:bodyPr/>
          <a:lstStyle/>
          <a:p>
            <a:fld id="{7427AA53-D485-48C4-A1C3-631D24EF3759}" type="slidenum">
              <a:rPr lang="en-GB" smtClean="0"/>
              <a:t>4</a:t>
            </a:fld>
            <a:endParaRPr lang="en-GB"/>
          </a:p>
        </p:txBody>
      </p:sp>
    </p:spTree>
    <p:extLst>
      <p:ext uri="{BB962C8B-B14F-4D97-AF65-F5344CB8AC3E}">
        <p14:creationId xmlns:p14="http://schemas.microsoft.com/office/powerpoint/2010/main" val="2282151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about these?</a:t>
            </a:r>
          </a:p>
        </p:txBody>
      </p:sp>
      <p:sp>
        <p:nvSpPr>
          <p:cNvPr id="4" name="Slide Number Placeholder 3"/>
          <p:cNvSpPr>
            <a:spLocks noGrp="1"/>
          </p:cNvSpPr>
          <p:nvPr>
            <p:ph type="sldNum" sz="quarter" idx="10"/>
          </p:nvPr>
        </p:nvSpPr>
        <p:spPr/>
        <p:txBody>
          <a:bodyPr/>
          <a:lstStyle/>
          <a:p>
            <a:fld id="{7427AA53-D485-48C4-A1C3-631D24EF3759}" type="slidenum">
              <a:rPr lang="en-GB" smtClean="0"/>
              <a:t>5</a:t>
            </a:fld>
            <a:endParaRPr lang="en-GB"/>
          </a:p>
        </p:txBody>
      </p:sp>
    </p:spTree>
    <p:extLst>
      <p:ext uri="{BB962C8B-B14F-4D97-AF65-F5344CB8AC3E}">
        <p14:creationId xmlns:p14="http://schemas.microsoft.com/office/powerpoint/2010/main" val="237952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Community</a:t>
            </a:r>
          </a:p>
          <a:p>
            <a:r>
              <a:rPr lang="en-GB" b="1" dirty="0"/>
              <a:t>Safer buildings, schools etc.</a:t>
            </a:r>
          </a:p>
          <a:p>
            <a:r>
              <a:rPr lang="en-GB" b="1" dirty="0"/>
              <a:t>Safer work practices</a:t>
            </a:r>
          </a:p>
          <a:p>
            <a:r>
              <a:rPr lang="en-GB" b="1" dirty="0"/>
              <a:t>Take message home</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6</a:t>
            </a:fld>
            <a:endParaRPr lang="en-GB"/>
          </a:p>
        </p:txBody>
      </p:sp>
    </p:spTree>
    <p:extLst>
      <p:ext uri="{BB962C8B-B14F-4D97-AF65-F5344CB8AC3E}">
        <p14:creationId xmlns:p14="http://schemas.microsoft.com/office/powerpoint/2010/main" val="728380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7</a:t>
            </a:fld>
            <a:endParaRPr lang="en-GB"/>
          </a:p>
        </p:txBody>
      </p:sp>
    </p:spTree>
    <p:extLst>
      <p:ext uri="{BB962C8B-B14F-4D97-AF65-F5344CB8AC3E}">
        <p14:creationId xmlns:p14="http://schemas.microsoft.com/office/powerpoint/2010/main" val="156970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Sentencing guidelines</a:t>
            </a:r>
          </a:p>
          <a:p>
            <a:endParaRPr lang="en-GB" dirty="0"/>
          </a:p>
          <a:p>
            <a:r>
              <a:rPr lang="en-GB" dirty="0"/>
              <a:t>Fine based on</a:t>
            </a:r>
          </a:p>
          <a:p>
            <a:r>
              <a:rPr lang="en-GB" dirty="0"/>
              <a:t>Guilty plea</a:t>
            </a:r>
          </a:p>
          <a:p>
            <a:r>
              <a:rPr lang="en-GB" dirty="0"/>
              <a:t>H&amp;S culture</a:t>
            </a:r>
          </a:p>
          <a:p>
            <a:r>
              <a:rPr lang="en-GB" dirty="0"/>
              <a:t>% government grant</a:t>
            </a:r>
          </a:p>
          <a:p>
            <a:endParaRPr lang="en-GB" dirty="0"/>
          </a:p>
          <a:p>
            <a:r>
              <a:rPr lang="en-GB" dirty="0"/>
              <a:t>Corporate and individual fines</a:t>
            </a:r>
          </a:p>
          <a:p>
            <a:r>
              <a:rPr lang="en-GB" dirty="0"/>
              <a:t>Sentencing</a:t>
            </a:r>
          </a:p>
        </p:txBody>
      </p:sp>
      <p:sp>
        <p:nvSpPr>
          <p:cNvPr id="4" name="Slide Number Placeholder 3"/>
          <p:cNvSpPr>
            <a:spLocks noGrp="1"/>
          </p:cNvSpPr>
          <p:nvPr>
            <p:ph type="sldNum" sz="quarter" idx="10"/>
          </p:nvPr>
        </p:nvSpPr>
        <p:spPr/>
        <p:txBody>
          <a:bodyPr/>
          <a:lstStyle/>
          <a:p>
            <a:fld id="{7427AA53-D485-48C4-A1C3-631D24EF3759}" type="slidenum">
              <a:rPr lang="en-GB" smtClean="0"/>
              <a:t>8</a:t>
            </a:fld>
            <a:endParaRPr lang="en-GB"/>
          </a:p>
        </p:txBody>
      </p:sp>
    </p:spTree>
    <p:extLst>
      <p:ext uri="{BB962C8B-B14F-4D97-AF65-F5344CB8AC3E}">
        <p14:creationId xmlns:p14="http://schemas.microsoft.com/office/powerpoint/2010/main" val="1326878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employer – overall responsibility for health and safety</a:t>
            </a:r>
          </a:p>
          <a:p>
            <a:pPr eaLnBrk="1" hangingPunct="1"/>
            <a:r>
              <a:rPr lang="en-US" altLang="en-US" dirty="0"/>
              <a:t>The chief executive – responsibility for implementing and managing the health and safety strategy and policy for the authority</a:t>
            </a:r>
          </a:p>
          <a:p>
            <a:pPr eaLnBrk="1" hangingPunct="1"/>
            <a:r>
              <a:rPr lang="en-US" altLang="en-US" dirty="0"/>
              <a:t>ECOs – H&amp;P, C&amp;P, P&amp;H – specific roles</a:t>
            </a:r>
          </a:p>
          <a:p>
            <a:pPr eaLnBrk="1" hangingPunct="1">
              <a:buClr>
                <a:schemeClr val="bg1"/>
              </a:buClr>
            </a:pPr>
            <a:r>
              <a:rPr lang="en-US" altLang="en-US" dirty="0"/>
              <a:t>Line managers – day to day responsibility for themselves, their employees and others, including members of the public</a:t>
            </a:r>
          </a:p>
          <a:p>
            <a:pPr eaLnBrk="1" hangingPunct="1">
              <a:buClr>
                <a:schemeClr val="bg1"/>
              </a:buClr>
            </a:pPr>
            <a:r>
              <a:rPr lang="en-US" altLang="en-US" dirty="0"/>
              <a:t>Employees – responsibility for themselves and others</a:t>
            </a:r>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9</a:t>
            </a:fld>
            <a:endParaRPr lang="en-GB"/>
          </a:p>
        </p:txBody>
      </p:sp>
    </p:spTree>
    <p:extLst>
      <p:ext uri="{BB962C8B-B14F-4D97-AF65-F5344CB8AC3E}">
        <p14:creationId xmlns:p14="http://schemas.microsoft.com/office/powerpoint/2010/main" val="2566005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12000" y="1844824"/>
            <a:ext cx="7920000" cy="1569660"/>
          </a:xfrm>
          <a:prstGeom prst="rect">
            <a:avLst/>
          </a:prstGeom>
        </p:spPr>
        <p:txBody>
          <a:bodyPr>
            <a:normAutofit/>
          </a:bodyPr>
          <a:lstStyle>
            <a:lvl1pPr>
              <a:defRPr sz="48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Presentation main </a:t>
            </a:r>
            <a:br>
              <a:rPr lang="en-US" dirty="0"/>
            </a:br>
            <a:r>
              <a:rPr lang="en-US" dirty="0"/>
              <a:t>title in English</a:t>
            </a:r>
            <a:endParaRPr lang="en-GB" dirty="0"/>
          </a:p>
        </p:txBody>
      </p:sp>
      <p:sp>
        <p:nvSpPr>
          <p:cNvPr id="9" name="Date Placeholder 3"/>
          <p:cNvSpPr>
            <a:spLocks noGrp="1"/>
          </p:cNvSpPr>
          <p:nvPr>
            <p:ph type="dt" sz="half" idx="10"/>
          </p:nvPr>
        </p:nvSpPr>
        <p:spPr>
          <a:xfrm>
            <a:off x="638200" y="6356350"/>
            <a:ext cx="2133600" cy="365125"/>
          </a:xfrm>
          <a:prstGeom prst="rect">
            <a:avLst/>
          </a:prstGeom>
        </p:spPr>
        <p:txBody>
          <a:bodyPr/>
          <a:lstStyle>
            <a:lvl1pPr>
              <a:defRPr b="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fld id="{873F4A99-A038-4481-9EC3-4F7C6E9CD0D0}" type="datetimeFigureOut">
              <a:rPr lang="en-GB" smtClean="0"/>
              <a:pPr/>
              <a:t>11/01/2023</a:t>
            </a:fld>
            <a:endParaRPr lang="en-GB" dirty="0"/>
          </a:p>
        </p:txBody>
      </p:sp>
      <p:cxnSp>
        <p:nvCxnSpPr>
          <p:cNvPr id="11" name="Straight Connector 10"/>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12000" y="3789040"/>
            <a:ext cx="7920000" cy="1584175"/>
          </a:xfrm>
          <a:prstGeom prst="rect">
            <a:avLst/>
          </a:prstGeom>
        </p:spPr>
        <p:txBody>
          <a:bodyPr>
            <a:spAutoFit/>
          </a:bodyPr>
          <a:lstStyle>
            <a:lvl1pPr marL="0" indent="0" algn="ctr">
              <a:buNone/>
              <a:defRPr sz="4800" b="1">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solidFill>
                  <a:srgbClr val="2F7C3A"/>
                </a:solidFill>
              </a:rPr>
              <a:t>Presentation main </a:t>
            </a:r>
            <a:br>
              <a:rPr lang="en-US" dirty="0">
                <a:solidFill>
                  <a:srgbClr val="2F7C3A"/>
                </a:solidFill>
              </a:rPr>
            </a:br>
            <a:r>
              <a:rPr lang="en-US" dirty="0">
                <a:solidFill>
                  <a:srgbClr val="2F7C3A"/>
                </a:solidFill>
              </a:rPr>
              <a:t>title in Gaelic</a:t>
            </a:r>
            <a:endParaRPr lang="en-GB" dirty="0">
              <a:solidFill>
                <a:srgbClr val="2F7C3A"/>
              </a:solidFill>
            </a:endParaRPr>
          </a:p>
        </p:txBody>
      </p:sp>
    </p:spTree>
    <p:extLst>
      <p:ext uri="{BB962C8B-B14F-4D97-AF65-F5344CB8AC3E}">
        <p14:creationId xmlns:p14="http://schemas.microsoft.com/office/powerpoint/2010/main" val="202424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200242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2348880"/>
            <a:ext cx="7632848"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334483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Layou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
        <p:nvSpPr>
          <p:cNvPr id="7" name="Content Placeholder 2"/>
          <p:cNvSpPr>
            <a:spLocks noGrp="1"/>
          </p:cNvSpPr>
          <p:nvPr>
            <p:ph idx="11" hasCustomPrompt="1"/>
          </p:nvPr>
        </p:nvSpPr>
        <p:spPr>
          <a:xfrm>
            <a:off x="4644008"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57237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Layou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
        <p:nvSpPr>
          <p:cNvPr id="7" name="Content Placeholder 2"/>
          <p:cNvSpPr>
            <a:spLocks noGrp="1"/>
          </p:cNvSpPr>
          <p:nvPr>
            <p:ph idx="11" hasCustomPrompt="1"/>
          </p:nvPr>
        </p:nvSpPr>
        <p:spPr>
          <a:xfrm>
            <a:off x="4644008"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3948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43607" y="548680"/>
            <a:ext cx="2648273" cy="1162050"/>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dirty="0"/>
              <a:t>Click to edit caption title </a:t>
            </a:r>
            <a:endParaRPr lang="en-GB" dirty="0"/>
          </a:p>
        </p:txBody>
      </p:sp>
      <p:sp>
        <p:nvSpPr>
          <p:cNvPr id="4" name="Content Placeholder 2"/>
          <p:cNvSpPr>
            <a:spLocks noGrp="1"/>
          </p:cNvSpPr>
          <p:nvPr>
            <p:ph idx="1"/>
          </p:nvPr>
        </p:nvSpPr>
        <p:spPr>
          <a:xfrm>
            <a:off x="3635896" y="548680"/>
            <a:ext cx="4762872" cy="5853113"/>
          </a:xfrm>
          <a:prstGeom prst="rect">
            <a:avLst/>
          </a:prstGeom>
        </p:spPr>
        <p:txBody>
          <a:bodyPr/>
          <a:lstStyle>
            <a:lvl1pPr>
              <a:defRPr sz="2800">
                <a:latin typeface="Ebrima" panose="02000000000000000000" pitchFamily="2" charset="0"/>
                <a:ea typeface="Ebrima" panose="02000000000000000000" pitchFamily="2" charset="0"/>
                <a:cs typeface="Ebrima" panose="02000000000000000000" pitchFamily="2" charset="0"/>
              </a:defRPr>
            </a:lvl1pPr>
            <a:lvl2pPr>
              <a:defRPr sz="24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1800">
                <a:latin typeface="Ebrima" panose="02000000000000000000" pitchFamily="2" charset="0"/>
                <a:ea typeface="Ebrima" panose="02000000000000000000" pitchFamily="2" charset="0"/>
                <a:cs typeface="Ebrima" panose="02000000000000000000" pitchFamily="2" charset="0"/>
              </a:defRPr>
            </a:lvl4pPr>
            <a:lvl5pPr>
              <a:defRPr sz="1800">
                <a:latin typeface="Ebrima" panose="02000000000000000000" pitchFamily="2" charset="0"/>
                <a:ea typeface="Ebrima" panose="02000000000000000000" pitchFamily="2" charset="0"/>
                <a:cs typeface="Ebrima" panose="02000000000000000000" pitchFamily="2"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3"/>
          <p:cNvSpPr>
            <a:spLocks noGrp="1"/>
          </p:cNvSpPr>
          <p:nvPr>
            <p:ph type="body" sz="half" idx="2" hasCustomPrompt="1"/>
          </p:nvPr>
        </p:nvSpPr>
        <p:spPr>
          <a:xfrm>
            <a:off x="843607" y="1710730"/>
            <a:ext cx="2648273" cy="4691063"/>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body text</a:t>
            </a:r>
          </a:p>
        </p:txBody>
      </p:sp>
    </p:spTree>
    <p:extLst>
      <p:ext uri="{BB962C8B-B14F-4D97-AF65-F5344CB8AC3E}">
        <p14:creationId xmlns:p14="http://schemas.microsoft.com/office/powerpoint/2010/main" val="574268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792288" y="5153744"/>
            <a:ext cx="5486400" cy="566738"/>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dirty="0"/>
              <a:t>Click to edit photo title</a:t>
            </a:r>
            <a:endParaRPr lang="en-GB" dirty="0"/>
          </a:p>
        </p:txBody>
      </p:sp>
      <p:sp>
        <p:nvSpPr>
          <p:cNvPr id="4" name="Picture Placeholder 2"/>
          <p:cNvSpPr>
            <a:spLocks noGrp="1"/>
          </p:cNvSpPr>
          <p:nvPr>
            <p:ph type="pic" idx="1"/>
          </p:nvPr>
        </p:nvSpPr>
        <p:spPr>
          <a:xfrm>
            <a:off x="1792288" y="612774"/>
            <a:ext cx="5486400" cy="4472409"/>
          </a:xfrm>
          <a:prstGeom prst="rect">
            <a:avLst/>
          </a:prstGeom>
        </p:spPr>
        <p:txBody>
          <a:bodyPr/>
          <a:lstStyle>
            <a:lvl1pPr marL="0" indent="0">
              <a:buNone/>
              <a:defRPr sz="3200">
                <a:latin typeface="Ebrima" panose="02000000000000000000" pitchFamily="2" charset="0"/>
                <a:ea typeface="Ebrima" panose="02000000000000000000" pitchFamily="2" charset="0"/>
                <a:cs typeface="Ebrima"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Text Placeholder 3"/>
          <p:cNvSpPr>
            <a:spLocks noGrp="1"/>
          </p:cNvSpPr>
          <p:nvPr>
            <p:ph type="body" sz="half" idx="2" hasCustomPrompt="1"/>
          </p:nvPr>
        </p:nvSpPr>
        <p:spPr>
          <a:xfrm>
            <a:off x="1792288" y="5720482"/>
            <a:ext cx="5486400" cy="876870"/>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photo description</a:t>
            </a:r>
          </a:p>
        </p:txBody>
      </p:sp>
    </p:spTree>
    <p:extLst>
      <p:ext uri="{BB962C8B-B14F-4D97-AF65-F5344CB8AC3E}">
        <p14:creationId xmlns:p14="http://schemas.microsoft.com/office/powerpoint/2010/main" val="189234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1846800"/>
            <a:ext cx="7920000" cy="1582200"/>
          </a:xfrm>
          <a:prstGeom prst="rect">
            <a:avLst/>
          </a:prstGeom>
        </p:spPr>
        <p:txBody>
          <a:bodyPr/>
          <a:lstStyle>
            <a:lvl1pPr>
              <a:defRPr sz="48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a:t>
            </a:r>
            <a:br>
              <a:rPr lang="en-US" dirty="0"/>
            </a:br>
            <a:r>
              <a:rPr lang="en-US" dirty="0"/>
              <a:t>Section title in English</a:t>
            </a:r>
            <a:endParaRPr lang="en-GB" dirty="0"/>
          </a:p>
        </p:txBody>
      </p:sp>
      <p:sp>
        <p:nvSpPr>
          <p:cNvPr id="5" name="Subtitle 2"/>
          <p:cNvSpPr>
            <a:spLocks noGrp="1"/>
          </p:cNvSpPr>
          <p:nvPr>
            <p:ph type="subTitle" idx="1" hasCustomPrompt="1"/>
          </p:nvPr>
        </p:nvSpPr>
        <p:spPr>
          <a:xfrm>
            <a:off x="612000" y="3886200"/>
            <a:ext cx="7920000" cy="1631032"/>
          </a:xfrm>
          <a:prstGeom prst="rect">
            <a:avLst/>
          </a:prstGeom>
        </p:spPr>
        <p:txBody>
          <a:bodyPr/>
          <a:lstStyle>
            <a:lvl1pPr marL="0" indent="0" algn="ctr">
              <a:buNone/>
              <a:defRPr sz="4800">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br>
              <a:rPr lang="en-US" dirty="0"/>
            </a:br>
            <a:r>
              <a:rPr lang="en-US" dirty="0"/>
              <a:t>Section title in Gaelic</a:t>
            </a:r>
            <a:endParaRPr lang="en-GB" dirty="0"/>
          </a:p>
        </p:txBody>
      </p:sp>
      <p:cxnSp>
        <p:nvCxnSpPr>
          <p:cNvPr id="7" name="Straight Connector 6"/>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11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92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2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cxnSp>
        <p:nvCxnSpPr>
          <p:cNvPr id="5" name="Straight Connector 4"/>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56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 </a:t>
            </a:r>
            <a:endParaRPr lang="en-GB" dirty="0"/>
          </a:p>
        </p:txBody>
      </p:sp>
      <p:sp>
        <p:nvSpPr>
          <p:cNvPr id="6" name="Content Placeholder 2"/>
          <p:cNvSpPr>
            <a:spLocks noGrp="1"/>
          </p:cNvSpPr>
          <p:nvPr>
            <p:ph idx="1" hasCustomPrompt="1"/>
          </p:nvPr>
        </p:nvSpPr>
        <p:spPr>
          <a:xfrm>
            <a:off x="765920" y="1772816"/>
            <a:ext cx="7622504" cy="468052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body text</a:t>
            </a:r>
          </a:p>
          <a:p>
            <a:pPr lvl="0"/>
            <a:endParaRPr lang="en-US" dirty="0"/>
          </a:p>
          <a:p>
            <a:pPr lvl="0"/>
            <a:r>
              <a:rPr lang="en-US" dirty="0"/>
              <a:t>Click to edit bullet lists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201912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1210146"/>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6" name="Content Placeholder 2"/>
          <p:cNvSpPr>
            <a:spLocks noGrp="1"/>
          </p:cNvSpPr>
          <p:nvPr>
            <p:ph idx="1" hasCustomPrompt="1"/>
          </p:nvPr>
        </p:nvSpPr>
        <p:spPr>
          <a:xfrm>
            <a:off x="755576" y="2348880"/>
            <a:ext cx="7632848" cy="403244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body text</a:t>
            </a:r>
          </a:p>
          <a:p>
            <a:pPr lvl="0"/>
            <a:endParaRPr lang="en-US" dirty="0"/>
          </a:p>
          <a:p>
            <a:pPr lvl="0"/>
            <a:r>
              <a:rPr lang="en-US" dirty="0"/>
              <a:t>Click to edit bullet lists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188058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196752"/>
            <a:ext cx="7632848" cy="5256584"/>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82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532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4505" y="0"/>
            <a:ext cx="3899495" cy="1800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3433" y="6296079"/>
            <a:ext cx="1800000" cy="561921"/>
          </a:xfrm>
          <a:prstGeom prst="rect">
            <a:avLst/>
          </a:prstGeom>
        </p:spPr>
      </p:pic>
    </p:spTree>
    <p:extLst>
      <p:ext uri="{BB962C8B-B14F-4D97-AF65-F5344CB8AC3E}">
        <p14:creationId xmlns:p14="http://schemas.microsoft.com/office/powerpoint/2010/main" val="3196014254"/>
      </p:ext>
    </p:extLst>
  </p:cSld>
  <p:clrMap bg1="lt1" tx1="dk1" bg2="lt2" tx2="dk2" accent1="accent1" accent2="accent2" accent3="accent3" accent4="accent4" accent5="accent5" accent6="accent6" hlink="hlink" folHlink="folHlink"/>
  <p:sldLayoutIdLst>
    <p:sldLayoutId id="2147483650" r:id="rId1"/>
    <p:sldLayoutId id="214748366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1372529" cy="2376000"/>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72289" y="4482000"/>
            <a:ext cx="1371711" cy="2376000"/>
          </a:xfrm>
          <a:prstGeom prst="rect">
            <a:avLst/>
          </a:prstGeom>
        </p:spPr>
      </p:pic>
    </p:spTree>
    <p:extLst>
      <p:ext uri="{BB962C8B-B14F-4D97-AF65-F5344CB8AC3E}">
        <p14:creationId xmlns:p14="http://schemas.microsoft.com/office/powerpoint/2010/main" val="389982906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76" r:id="rId3"/>
    <p:sldLayoutId id="2147483668" r:id="rId4"/>
    <p:sldLayoutId id="2147483666" r:id="rId5"/>
    <p:sldLayoutId id="2147483669" r:id="rId6"/>
    <p:sldLayoutId id="2147483670" r:id="rId7"/>
    <p:sldLayoutId id="2147483672" r:id="rId8"/>
    <p:sldLayoutId id="2147483671" r:id="rId9"/>
    <p:sldLayoutId id="2147483674" r:id="rId10"/>
    <p:sldLayoutId id="2147483673" r:id="rId11"/>
    <p:sldLayoutId id="2147483678" r:id="rId12"/>
    <p:sldLayoutId id="214748367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acintosh%20HD:Users:tamara:Desktop:91_barrow.jp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PUB%20DEPT:Publishing%20Department:&#61473;Old%20bird%20Tamara%20Backup:3%20FINISHED%20WORK%2009:COMPLETED%20WORK%20JANUARY%2009:CAP%20PRESENTATION%20150409:bin_man.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acintosh%20HD:Users:billedwards:Documents:Filing%20Cabinet:TODAYS%20WORK:Think%20About%20Health%20&amp;%20Safety%20PP%20presentation:TAHS-prez-slides-stress.jp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Health and Safety for Elected Members</a:t>
            </a:r>
            <a:br>
              <a:rPr lang="en-GB" dirty="0"/>
            </a:br>
            <a:br>
              <a:rPr lang="en-GB" dirty="0"/>
            </a:br>
            <a:r>
              <a:rPr lang="en-GB" sz="3600" dirty="0"/>
              <a:t>Gena Falconer, OHSW Manager</a:t>
            </a:r>
          </a:p>
        </p:txBody>
      </p:sp>
    </p:spTree>
    <p:extLst>
      <p:ext uri="{BB962C8B-B14F-4D97-AF65-F5344CB8AC3E}">
        <p14:creationId xmlns:p14="http://schemas.microsoft.com/office/powerpoint/2010/main" val="183202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r>
              <a:rPr lang="en-GB" dirty="0"/>
              <a:t>OHSW  Manager</a:t>
            </a:r>
          </a:p>
        </p:txBody>
      </p:sp>
      <p:graphicFrame>
        <p:nvGraphicFramePr>
          <p:cNvPr id="5" name="Content Placeholder 2">
            <a:extLst>
              <a:ext uri="{FF2B5EF4-FFF2-40B4-BE49-F238E27FC236}">
                <a16:creationId xmlns:a16="http://schemas.microsoft.com/office/drawing/2014/main" id="{399949C8-0569-257F-49EB-41B60EEBBDE0}"/>
              </a:ext>
            </a:extLst>
          </p:cNvPr>
          <p:cNvGraphicFramePr>
            <a:graphicFrameLocks noGrp="1"/>
          </p:cNvGraphicFramePr>
          <p:nvPr>
            <p:ph idx="1"/>
            <p:extLst>
              <p:ext uri="{D42A27DB-BD31-4B8C-83A1-F6EECF244321}">
                <p14:modId xmlns:p14="http://schemas.microsoft.com/office/powerpoint/2010/main" val="3000733404"/>
              </p:ext>
            </p:extLst>
          </p:nvPr>
        </p:nvGraphicFramePr>
        <p:xfrm>
          <a:off x="755576" y="1772816"/>
          <a:ext cx="763284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3848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H&amp;S Intranet</a:t>
            </a:r>
          </a:p>
        </p:txBody>
      </p:sp>
      <p:pic>
        <p:nvPicPr>
          <p:cNvPr id="6" name="Content Placeholder 5">
            <a:extLst>
              <a:ext uri="{FF2B5EF4-FFF2-40B4-BE49-F238E27FC236}">
                <a16:creationId xmlns:a16="http://schemas.microsoft.com/office/drawing/2014/main" id="{45CBBB33-2F41-4BA4-9599-8025AD170C87}"/>
              </a:ext>
            </a:extLst>
          </p:cNvPr>
          <p:cNvPicPr>
            <a:picLocks noGrp="1" noChangeAspect="1"/>
          </p:cNvPicPr>
          <p:nvPr>
            <p:ph idx="1"/>
          </p:nvPr>
        </p:nvPicPr>
        <p:blipFill>
          <a:blip r:embed="rId3"/>
          <a:stretch>
            <a:fillRect/>
          </a:stretch>
        </p:blipFill>
        <p:spPr>
          <a:xfrm>
            <a:off x="186676" y="1556792"/>
            <a:ext cx="8196911" cy="4608512"/>
          </a:xfrm>
          <a:prstGeom prst="rect">
            <a:avLst/>
          </a:prstGeom>
        </p:spPr>
      </p:pic>
    </p:spTree>
    <p:extLst>
      <p:ext uri="{BB962C8B-B14F-4D97-AF65-F5344CB8AC3E}">
        <p14:creationId xmlns:p14="http://schemas.microsoft.com/office/powerpoint/2010/main" val="321129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r>
              <a:rPr lang="en-GB" dirty="0"/>
              <a:t>Wellbeing</a:t>
            </a:r>
          </a:p>
        </p:txBody>
      </p:sp>
      <p:sp>
        <p:nvSpPr>
          <p:cNvPr id="9" name="Content Placeholder 3">
            <a:extLst>
              <a:ext uri="{FF2B5EF4-FFF2-40B4-BE49-F238E27FC236}">
                <a16:creationId xmlns:a16="http://schemas.microsoft.com/office/drawing/2014/main" id="{E16A69CA-9558-0F3D-216D-D9906C4024BF}"/>
              </a:ext>
            </a:extLst>
          </p:cNvPr>
          <p:cNvSpPr>
            <a:spLocks noGrp="1"/>
          </p:cNvSpPr>
          <p:nvPr>
            <p:ph idx="10"/>
          </p:nvPr>
        </p:nvSpPr>
        <p:spPr>
          <a:xfrm>
            <a:off x="755576" y="1700809"/>
            <a:ext cx="7632848" cy="576064"/>
          </a:xfrm>
        </p:spPr>
        <p:txBody>
          <a:bodyPr/>
          <a:lstStyle/>
          <a:p>
            <a:endParaRPr lang="en-US"/>
          </a:p>
        </p:txBody>
      </p:sp>
      <p:graphicFrame>
        <p:nvGraphicFramePr>
          <p:cNvPr id="5" name="Content Placeholder 2">
            <a:extLst>
              <a:ext uri="{FF2B5EF4-FFF2-40B4-BE49-F238E27FC236}">
                <a16:creationId xmlns:a16="http://schemas.microsoft.com/office/drawing/2014/main" id="{12C7B442-415C-CB7E-3C10-641315ED729F}"/>
              </a:ext>
            </a:extLst>
          </p:cNvPr>
          <p:cNvGraphicFramePr>
            <a:graphicFrameLocks noGrp="1"/>
          </p:cNvGraphicFramePr>
          <p:nvPr>
            <p:ph idx="1"/>
            <p:extLst>
              <p:ext uri="{D42A27DB-BD31-4B8C-83A1-F6EECF244321}">
                <p14:modId xmlns:p14="http://schemas.microsoft.com/office/powerpoint/2010/main" val="3316477923"/>
              </p:ext>
            </p:extLst>
          </p:nvPr>
        </p:nvGraphicFramePr>
        <p:xfrm>
          <a:off x="755576" y="2348880"/>
          <a:ext cx="7632848"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9307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B1FFDA-1AFB-4EF5-BC12-12D1D3A789F2}"/>
              </a:ext>
            </a:extLst>
          </p:cNvPr>
          <p:cNvSpPr>
            <a:spLocks noGrp="1"/>
          </p:cNvSpPr>
          <p:nvPr>
            <p:ph type="title"/>
          </p:nvPr>
        </p:nvSpPr>
        <p:spPr>
          <a:xfrm>
            <a:off x="457200" y="274638"/>
            <a:ext cx="8229600" cy="1354162"/>
          </a:xfrm>
        </p:spPr>
        <p:txBody>
          <a:bodyPr>
            <a:normAutofit/>
          </a:bodyPr>
          <a:lstStyle/>
          <a:p>
            <a:r>
              <a:rPr lang="en-GB" dirty="0"/>
              <a:t>Role of Trade Unions</a:t>
            </a:r>
          </a:p>
        </p:txBody>
      </p:sp>
      <p:sp>
        <p:nvSpPr>
          <p:cNvPr id="14" name="Content Placeholder 3">
            <a:extLst>
              <a:ext uri="{FF2B5EF4-FFF2-40B4-BE49-F238E27FC236}">
                <a16:creationId xmlns:a16="http://schemas.microsoft.com/office/drawing/2014/main" id="{01AAF6BC-4E13-0355-F90E-3508D25ACCAB}"/>
              </a:ext>
            </a:extLst>
          </p:cNvPr>
          <p:cNvSpPr>
            <a:spLocks noGrp="1"/>
          </p:cNvSpPr>
          <p:nvPr>
            <p:ph idx="10"/>
          </p:nvPr>
        </p:nvSpPr>
        <p:spPr>
          <a:xfrm>
            <a:off x="755576" y="1700809"/>
            <a:ext cx="7632848" cy="576064"/>
          </a:xfrm>
        </p:spPr>
        <p:txBody>
          <a:bodyPr/>
          <a:lstStyle/>
          <a:p>
            <a:endParaRPr lang="en-US"/>
          </a:p>
        </p:txBody>
      </p:sp>
      <p:graphicFrame>
        <p:nvGraphicFramePr>
          <p:cNvPr id="15" name="Content Placeholder 5">
            <a:extLst>
              <a:ext uri="{FF2B5EF4-FFF2-40B4-BE49-F238E27FC236}">
                <a16:creationId xmlns:a16="http://schemas.microsoft.com/office/drawing/2014/main" id="{C38022CA-8999-1BA1-331A-FFC3D3841DD5}"/>
              </a:ext>
            </a:extLst>
          </p:cNvPr>
          <p:cNvGraphicFramePr>
            <a:graphicFrameLocks noGrp="1"/>
          </p:cNvGraphicFramePr>
          <p:nvPr>
            <p:ph idx="1"/>
            <p:extLst>
              <p:ext uri="{D42A27DB-BD31-4B8C-83A1-F6EECF244321}">
                <p14:modId xmlns:p14="http://schemas.microsoft.com/office/powerpoint/2010/main" val="2041539889"/>
              </p:ext>
            </p:extLst>
          </p:nvPr>
        </p:nvGraphicFramePr>
        <p:xfrm>
          <a:off x="755576" y="2348880"/>
          <a:ext cx="763284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0258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role as Elected Member</a:t>
            </a:r>
          </a:p>
        </p:txBody>
      </p:sp>
      <p:sp>
        <p:nvSpPr>
          <p:cNvPr id="3" name="Content Placeholder 2"/>
          <p:cNvSpPr>
            <a:spLocks noGrp="1"/>
          </p:cNvSpPr>
          <p:nvPr>
            <p:ph idx="1"/>
          </p:nvPr>
        </p:nvSpPr>
        <p:spPr/>
        <p:txBody>
          <a:bodyPr/>
          <a:lstStyle/>
          <a:p>
            <a:r>
              <a:rPr lang="en-US" altLang="en-US" dirty="0">
                <a:latin typeface="Helvetica" pitchFamily="48" charset="0"/>
              </a:rPr>
              <a:t>What you say, do and decide can have a real impact on the health and safety standards of :</a:t>
            </a:r>
          </a:p>
          <a:p>
            <a:pPr marL="342900" indent="-342900">
              <a:buFont typeface="Arial" panose="020B0604020202020204" pitchFamily="34" charset="0"/>
              <a:buChar char="•"/>
            </a:pPr>
            <a:r>
              <a:rPr lang="en-US" altLang="en-US" dirty="0">
                <a:latin typeface="Helvetica" pitchFamily="48" charset="0"/>
              </a:rPr>
              <a:t>workers</a:t>
            </a:r>
          </a:p>
          <a:p>
            <a:pPr marL="342900" indent="-342900">
              <a:buFont typeface="Arial" panose="020B0604020202020204" pitchFamily="34" charset="0"/>
              <a:buChar char="•"/>
            </a:pPr>
            <a:r>
              <a:rPr lang="en-US" altLang="en-US" dirty="0">
                <a:latin typeface="Helvetica" pitchFamily="48" charset="0"/>
              </a:rPr>
              <a:t>contractors</a:t>
            </a:r>
          </a:p>
          <a:p>
            <a:pPr marL="342900" indent="-342900">
              <a:buFont typeface="Arial" panose="020B0604020202020204" pitchFamily="34" charset="0"/>
              <a:buChar char="•"/>
            </a:pPr>
            <a:r>
              <a:rPr lang="en-US" altLang="en-US" dirty="0">
                <a:latin typeface="Helvetica" pitchFamily="48" charset="0"/>
              </a:rPr>
              <a:t>suppliers</a:t>
            </a:r>
          </a:p>
          <a:p>
            <a:pPr marL="342900" indent="-342900">
              <a:buFont typeface="Arial" panose="020B0604020202020204" pitchFamily="34" charset="0"/>
              <a:buChar char="•"/>
            </a:pPr>
            <a:r>
              <a:rPr lang="en-US" altLang="en-US" dirty="0">
                <a:latin typeface="Helvetica" pitchFamily="48" charset="0"/>
              </a:rPr>
              <a:t>service users</a:t>
            </a:r>
          </a:p>
          <a:p>
            <a:pPr marL="342900" indent="-342900">
              <a:buFont typeface="Arial" panose="020B0604020202020204" pitchFamily="34" charset="0"/>
              <a:buChar char="•"/>
            </a:pPr>
            <a:r>
              <a:rPr lang="en-US" altLang="en-US" dirty="0">
                <a:latin typeface="Helvetica" pitchFamily="48" charset="0"/>
              </a:rPr>
              <a:t>customers</a:t>
            </a:r>
          </a:p>
          <a:p>
            <a:endParaRPr lang="en-US" altLang="en-US" dirty="0">
              <a:latin typeface="Helvetica" pitchFamily="48" charset="0"/>
            </a:endParaRPr>
          </a:p>
          <a:p>
            <a:pPr marL="342900" indent="-342900">
              <a:buFont typeface="Arial" panose="020B0604020202020204" pitchFamily="34" charset="0"/>
              <a:buChar char="•"/>
            </a:pPr>
            <a:r>
              <a:rPr lang="en-US" altLang="en-US" dirty="0">
                <a:latin typeface="Helvetica" pitchFamily="48" charset="0"/>
              </a:rPr>
              <a:t>Health and safety champion</a:t>
            </a:r>
          </a:p>
          <a:p>
            <a:pPr marL="342900" indent="-342900">
              <a:buFont typeface="Arial" panose="020B0604020202020204" pitchFamily="34" charset="0"/>
              <a:buChar char="•"/>
            </a:pPr>
            <a:endParaRPr lang="en-US" altLang="en-US" dirty="0">
              <a:latin typeface="Helvetica" pitchFamily="48" charset="0"/>
            </a:endParaRPr>
          </a:p>
          <a:p>
            <a:pPr marL="342900" indent="-342900">
              <a:buFont typeface="Arial" panose="020B0604020202020204" pitchFamily="34" charset="0"/>
              <a:buChar char="•"/>
            </a:pPr>
            <a:r>
              <a:rPr lang="en-US" altLang="en-US" dirty="0">
                <a:latin typeface="Helvetica" pitchFamily="48" charset="0"/>
              </a:rPr>
              <a:t>Your own safety</a:t>
            </a:r>
          </a:p>
          <a:p>
            <a:endParaRPr lang="en-US" altLang="en-US" dirty="0">
              <a:latin typeface="Helvetica" pitchFamily="48" charset="0"/>
            </a:endParaRPr>
          </a:p>
          <a:p>
            <a:endParaRPr lang="en-GB" dirty="0"/>
          </a:p>
        </p:txBody>
      </p:sp>
    </p:spTree>
    <p:extLst>
      <p:ext uri="{BB962C8B-B14F-4D97-AF65-F5344CB8AC3E}">
        <p14:creationId xmlns:p14="http://schemas.microsoft.com/office/powerpoint/2010/main" val="226670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p:cTn id="2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EEC9B-167E-411B-B464-1CBCBAC9D32F}"/>
              </a:ext>
            </a:extLst>
          </p:cNvPr>
          <p:cNvSpPr>
            <a:spLocks noGrp="1"/>
          </p:cNvSpPr>
          <p:nvPr>
            <p:ph type="title"/>
          </p:nvPr>
        </p:nvSpPr>
        <p:spPr/>
        <p:txBody>
          <a:bodyPr/>
          <a:lstStyle/>
          <a:p>
            <a:r>
              <a:rPr lang="en-GB" dirty="0"/>
              <a:t>HSAW etc. Act 1974</a:t>
            </a:r>
          </a:p>
        </p:txBody>
      </p:sp>
      <p:sp>
        <p:nvSpPr>
          <p:cNvPr id="3" name="Content Placeholder 2">
            <a:extLst>
              <a:ext uri="{FF2B5EF4-FFF2-40B4-BE49-F238E27FC236}">
                <a16:creationId xmlns:a16="http://schemas.microsoft.com/office/drawing/2014/main" id="{0A1CD2A1-78A2-4759-8056-C34ED955F8BF}"/>
              </a:ext>
            </a:extLst>
          </p:cNvPr>
          <p:cNvSpPr>
            <a:spLocks noGrp="1"/>
          </p:cNvSpPr>
          <p:nvPr>
            <p:ph idx="1"/>
          </p:nvPr>
        </p:nvSpPr>
        <p:spPr/>
        <p:txBody>
          <a:bodyPr/>
          <a:lstStyle/>
          <a:p>
            <a:pPr marL="0" indent="0">
              <a:buNone/>
            </a:pPr>
            <a:r>
              <a:rPr lang="en-GB" dirty="0"/>
              <a:t>Employers’ responsibilities:</a:t>
            </a:r>
          </a:p>
          <a:p>
            <a:r>
              <a:rPr lang="en-GB" dirty="0"/>
              <a:t>Provide sufficient resources for health and safety:</a:t>
            </a:r>
          </a:p>
          <a:p>
            <a:pPr lvl="1">
              <a:buFont typeface="Arial" panose="020B0604020202020204" pitchFamily="34" charset="0"/>
              <a:buChar char="•"/>
            </a:pPr>
            <a:r>
              <a:rPr lang="en-GB" b="0" i="0" dirty="0">
                <a:solidFill>
                  <a:srgbClr val="202124"/>
                </a:solidFill>
                <a:effectLst/>
              </a:rPr>
              <a:t>A safe system/way of performing work.</a:t>
            </a:r>
          </a:p>
          <a:p>
            <a:pPr lvl="1">
              <a:buFont typeface="Arial" panose="020B0604020202020204" pitchFamily="34" charset="0"/>
              <a:buChar char="•"/>
            </a:pPr>
            <a:r>
              <a:rPr lang="en-GB" b="0" i="0" dirty="0">
                <a:solidFill>
                  <a:srgbClr val="202124"/>
                </a:solidFill>
                <a:effectLst/>
              </a:rPr>
              <a:t>A safe place to perform the work in.</a:t>
            </a:r>
          </a:p>
          <a:p>
            <a:pPr lvl="1">
              <a:buFont typeface="Arial" panose="020B0604020202020204" pitchFamily="34" charset="0"/>
              <a:buChar char="•"/>
            </a:pPr>
            <a:r>
              <a:rPr lang="en-GB" b="0" i="0" dirty="0">
                <a:solidFill>
                  <a:srgbClr val="202124"/>
                </a:solidFill>
                <a:effectLst/>
              </a:rPr>
              <a:t>Safe equipment and machinery to perform the work.</a:t>
            </a:r>
          </a:p>
          <a:p>
            <a:pPr lvl="1">
              <a:buFont typeface="Arial" panose="020B0604020202020204" pitchFamily="34" charset="0"/>
              <a:buChar char="•"/>
            </a:pPr>
            <a:r>
              <a:rPr lang="en-GB" b="0" i="0" dirty="0">
                <a:solidFill>
                  <a:srgbClr val="202124"/>
                </a:solidFill>
                <a:effectLst/>
              </a:rPr>
              <a:t>They must ensure work colleagues are competent in their roles.</a:t>
            </a:r>
          </a:p>
          <a:p>
            <a:pPr lvl="1">
              <a:buFont typeface="Arial" panose="020B0604020202020204" pitchFamily="34" charset="0"/>
              <a:buChar char="•"/>
            </a:pPr>
            <a:r>
              <a:rPr lang="en-GB" b="0" i="0" dirty="0">
                <a:solidFill>
                  <a:srgbClr val="202124"/>
                </a:solidFill>
                <a:effectLst/>
              </a:rPr>
              <a:t>They must carry out the relevant risk assessments.</a:t>
            </a:r>
          </a:p>
          <a:p>
            <a:endParaRPr lang="en-GB" dirty="0"/>
          </a:p>
        </p:txBody>
      </p:sp>
    </p:spTree>
    <p:extLst>
      <p:ext uri="{BB962C8B-B14F-4D97-AF65-F5344CB8AC3E}">
        <p14:creationId xmlns:p14="http://schemas.microsoft.com/office/powerpoint/2010/main" val="3244795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Collective responsibility</a:t>
            </a:r>
          </a:p>
        </p:txBody>
      </p:sp>
      <p:sp>
        <p:nvSpPr>
          <p:cNvPr id="3" name="Content Placeholder 2"/>
          <p:cNvSpPr>
            <a:spLocks noGrp="1"/>
          </p:cNvSpPr>
          <p:nvPr>
            <p:ph idx="1"/>
          </p:nvPr>
        </p:nvSpPr>
        <p:spPr>
          <a:xfrm>
            <a:off x="765920" y="1268760"/>
            <a:ext cx="7622504" cy="5184576"/>
          </a:xfrm>
        </p:spPr>
        <p:txBody>
          <a:bodyPr/>
          <a:lstStyle/>
          <a:p>
            <a:r>
              <a:rPr lang="en-GB" b="1" dirty="0"/>
              <a:t>Barrow-in –Furness</a:t>
            </a:r>
          </a:p>
          <a:p>
            <a:pPr marL="342900" indent="-342900">
              <a:buFont typeface="Arial" panose="020B0604020202020204" pitchFamily="34" charset="0"/>
              <a:buChar char="•"/>
            </a:pPr>
            <a:r>
              <a:rPr lang="en-US" altLang="en-US" dirty="0"/>
              <a:t>In 2002, an outbreak of legionnaire’s disease at an arts and leisure </a:t>
            </a:r>
            <a:r>
              <a:rPr lang="en-US" altLang="en-US" dirty="0" err="1"/>
              <a:t>centre</a:t>
            </a:r>
            <a:r>
              <a:rPr lang="en-US" altLang="en-US" dirty="0"/>
              <a:t> run by Barrow led to </a:t>
            </a:r>
            <a:r>
              <a:rPr lang="en-US" altLang="en-US" b="1" dirty="0"/>
              <a:t>seven deaths</a:t>
            </a:r>
            <a:endParaRPr lang="en-US" altLang="en-US" dirty="0"/>
          </a:p>
          <a:p>
            <a:pPr marL="342900" indent="-342900">
              <a:buFont typeface="Arial" panose="020B0604020202020204" pitchFamily="34" charset="0"/>
              <a:buChar char="•"/>
            </a:pPr>
            <a:r>
              <a:rPr lang="en-US" altLang="en-US" dirty="0"/>
              <a:t>The Council was fined </a:t>
            </a:r>
            <a:r>
              <a:rPr lang="en-US" altLang="en-US" b="1" dirty="0"/>
              <a:t>£125,000</a:t>
            </a:r>
            <a:r>
              <a:rPr lang="en-US" altLang="en-US" dirty="0"/>
              <a:t> plus </a:t>
            </a:r>
            <a:r>
              <a:rPr lang="en-US" altLang="en-US" b="1" dirty="0"/>
              <a:t>£90,000</a:t>
            </a:r>
            <a:r>
              <a:rPr lang="en-US" altLang="en-US" dirty="0"/>
              <a:t> costs</a:t>
            </a:r>
          </a:p>
          <a:p>
            <a:pPr marL="342900" indent="-342900">
              <a:buFont typeface="Arial" panose="020B0604020202020204" pitchFamily="34" charset="0"/>
              <a:buChar char="•"/>
            </a:pPr>
            <a:r>
              <a:rPr lang="en-US" altLang="en-US" dirty="0"/>
              <a:t>The design services manager was personally fined </a:t>
            </a:r>
            <a:r>
              <a:rPr lang="en-US" altLang="en-US" b="1" dirty="0"/>
              <a:t>£15,000</a:t>
            </a:r>
            <a:endParaRPr lang="en-US" altLang="en-US" sz="2400" dirty="0"/>
          </a:p>
          <a:p>
            <a:endParaRPr lang="en-GB" dirty="0"/>
          </a:p>
          <a:p>
            <a:pPr marL="195263" indent="-195263"/>
            <a:r>
              <a:rPr lang="en-US" altLang="en-US" b="1" dirty="0"/>
              <a:t>The judge said:</a:t>
            </a:r>
            <a:endParaRPr lang="en-US" altLang="en-US" dirty="0"/>
          </a:p>
          <a:p>
            <a:pPr marL="195263" indent="-195263"/>
            <a:r>
              <a:rPr lang="en-US" altLang="en-US" dirty="0"/>
              <a:t>	“The failings... went all the way... to the top of the council in terms of its serving officers. It is likely they went beyond the officers to the </a:t>
            </a:r>
            <a:r>
              <a:rPr lang="en-US" altLang="en-US" dirty="0" err="1"/>
              <a:t>councillors</a:t>
            </a:r>
            <a:r>
              <a:rPr lang="en-US" altLang="en-US" dirty="0"/>
              <a:t>, because there is no evidence that there was proper attention given to health and safety within the borough”</a:t>
            </a:r>
          </a:p>
          <a:p>
            <a:pPr marL="195263" indent="-195263"/>
            <a:endParaRPr lang="en-US" altLang="en-US" dirty="0"/>
          </a:p>
          <a:p>
            <a:endParaRPr lang="en-GB" dirty="0"/>
          </a:p>
        </p:txBody>
      </p:sp>
    </p:spTree>
    <p:extLst>
      <p:ext uri="{BB962C8B-B14F-4D97-AF65-F5344CB8AC3E}">
        <p14:creationId xmlns:p14="http://schemas.microsoft.com/office/powerpoint/2010/main" val="210903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Collective responsibility</a:t>
            </a:r>
          </a:p>
        </p:txBody>
      </p:sp>
      <p:sp>
        <p:nvSpPr>
          <p:cNvPr id="3" name="Content Placeholder 2"/>
          <p:cNvSpPr>
            <a:spLocks noGrp="1"/>
          </p:cNvSpPr>
          <p:nvPr>
            <p:ph idx="1"/>
          </p:nvPr>
        </p:nvSpPr>
        <p:spPr/>
        <p:txBody>
          <a:bodyPr/>
          <a:lstStyle/>
          <a:p>
            <a:pPr marL="195263" indent="-195263"/>
            <a:r>
              <a:rPr lang="en-US" altLang="en-US" b="1" dirty="0"/>
              <a:t>Council leader Bill </a:t>
            </a:r>
            <a:r>
              <a:rPr lang="en-US" altLang="en-US" b="1" dirty="0" err="1"/>
              <a:t>Joughin</a:t>
            </a:r>
            <a:r>
              <a:rPr lang="en-US" altLang="en-US" b="1" dirty="0"/>
              <a:t> admitted:</a:t>
            </a:r>
            <a:endParaRPr lang="en-US" altLang="en-US" dirty="0"/>
          </a:p>
          <a:p>
            <a:pPr marL="195263" indent="-195263"/>
            <a:r>
              <a:rPr lang="en-US" altLang="en-US" dirty="0"/>
              <a:t>   “We had policies written on paper but... it was not part of the culture of the organisation, and there was no chain of command. We ticked all the boxes, but there was not a procedure which ensured it was all adhered to”</a:t>
            </a:r>
          </a:p>
          <a:p>
            <a:endParaRPr lang="en-GB" dirty="0"/>
          </a:p>
          <a:p>
            <a:endParaRPr lang="en-GB" dirty="0"/>
          </a:p>
        </p:txBody>
      </p:sp>
      <p:pic>
        <p:nvPicPr>
          <p:cNvPr id="5" name="Picture 12" descr="Macintosh HD:Users:tamara:Desktop:91_barrow.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627784" y="3789040"/>
            <a:ext cx="3416300" cy="2241550"/>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984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role as Elected Member</a:t>
            </a:r>
          </a:p>
        </p:txBody>
      </p:sp>
      <p:sp>
        <p:nvSpPr>
          <p:cNvPr id="3" name="Rectangle 2"/>
          <p:cNvSpPr/>
          <p:nvPr/>
        </p:nvSpPr>
        <p:spPr>
          <a:xfrm>
            <a:off x="755576" y="1859340"/>
            <a:ext cx="7776864" cy="4524315"/>
          </a:xfrm>
          <a:prstGeom prst="rect">
            <a:avLst/>
          </a:prstGeom>
        </p:spPr>
        <p:txBody>
          <a:bodyPr wrap="square">
            <a:spAutoFit/>
          </a:bodyPr>
          <a:lstStyle/>
          <a:p>
            <a:pPr marL="285750" indent="-285750">
              <a:buFont typeface="Arial" panose="020B0604020202020204" pitchFamily="34" charset="0"/>
              <a:buChar char="•"/>
            </a:pPr>
            <a:r>
              <a:rPr lang="en-US" altLang="en-US" sz="2400" b="1" dirty="0"/>
              <a:t>Do I know enough about health and safety and the risks that people face in the Highland Council?</a:t>
            </a:r>
          </a:p>
          <a:p>
            <a:pPr marL="285750" indent="-285750">
              <a:buFont typeface="Arial" panose="020B0604020202020204" pitchFamily="34" charset="0"/>
              <a:buChar char="•"/>
            </a:pPr>
            <a:r>
              <a:rPr lang="en-US" altLang="en-US" sz="2400" b="1" dirty="0"/>
              <a:t>Do I understand the health and safety issues in the service areas I’m involved with?</a:t>
            </a:r>
          </a:p>
          <a:p>
            <a:pPr marL="285750" indent="-285750">
              <a:buFont typeface="Arial" panose="020B0604020202020204" pitchFamily="34" charset="0"/>
              <a:buChar char="•"/>
            </a:pPr>
            <a:r>
              <a:rPr lang="en-US" altLang="en-US" sz="2400" b="1" dirty="0"/>
              <a:t>Has we set the right health and safety strategy and budget?</a:t>
            </a:r>
          </a:p>
          <a:p>
            <a:pPr marL="285750" indent="-285750">
              <a:buFont typeface="Arial" panose="020B0604020202020204" pitchFamily="34" charset="0"/>
              <a:buChar char="•"/>
            </a:pPr>
            <a:r>
              <a:rPr lang="en-US" altLang="en-US" sz="2400" b="1" dirty="0"/>
              <a:t>Do I show commitment to health and safety when I talk to people in the service teams?</a:t>
            </a:r>
          </a:p>
          <a:p>
            <a:pPr marL="285750" indent="-285750">
              <a:buFont typeface="Arial" panose="020B0604020202020204" pitchFamily="34" charset="0"/>
              <a:buChar char="•"/>
            </a:pPr>
            <a:r>
              <a:rPr lang="en-US" altLang="en-US" sz="2400" b="1" dirty="0"/>
              <a:t>Have any decisions I’ve made as an elected member put people at risk?</a:t>
            </a:r>
          </a:p>
          <a:p>
            <a:pPr marL="285750" indent="-285750">
              <a:buFont typeface="Arial" panose="020B0604020202020204" pitchFamily="34" charset="0"/>
              <a:buChar char="•"/>
            </a:pPr>
            <a:endParaRPr lang="en-US" altLang="en-US" sz="2400" b="1" dirty="0"/>
          </a:p>
          <a:p>
            <a:pPr marL="285750" indent="-285750">
              <a:buFont typeface="Arial" panose="020B0604020202020204" pitchFamily="34" charset="0"/>
              <a:buChar char="•"/>
            </a:pPr>
            <a:r>
              <a:rPr lang="en-US" altLang="en-US" sz="2400" b="1" dirty="0">
                <a:solidFill>
                  <a:srgbClr val="7030A0"/>
                </a:solidFill>
              </a:rPr>
              <a:t>Has the pandemic made you think or behave differently?</a:t>
            </a:r>
          </a:p>
        </p:txBody>
      </p:sp>
    </p:spTree>
    <p:extLst>
      <p:ext uri="{BB962C8B-B14F-4D97-AF65-F5344CB8AC3E}">
        <p14:creationId xmlns:p14="http://schemas.microsoft.com/office/powerpoint/2010/main" val="3315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When things go wrong –  the law</a:t>
            </a:r>
            <a:endParaRPr lang="en-GB" sz="3600" dirty="0"/>
          </a:p>
        </p:txBody>
      </p:sp>
      <p:sp>
        <p:nvSpPr>
          <p:cNvPr id="3" name="Rectangle 2"/>
          <p:cNvSpPr/>
          <p:nvPr/>
        </p:nvSpPr>
        <p:spPr>
          <a:xfrm>
            <a:off x="539552" y="1412776"/>
            <a:ext cx="8208912" cy="4081117"/>
          </a:xfrm>
          <a:prstGeom prst="rect">
            <a:avLst/>
          </a:prstGeom>
        </p:spPr>
        <p:txBody>
          <a:bodyPr wrap="square">
            <a:spAutoFit/>
          </a:bodyPr>
          <a:lstStyle/>
          <a:p>
            <a:pPr marL="285750" indent="-285750">
              <a:lnSpc>
                <a:spcPct val="90000"/>
              </a:lnSpc>
              <a:buFont typeface="Arial" panose="020B0604020202020204" pitchFamily="34" charset="0"/>
              <a:buChar char="•"/>
            </a:pPr>
            <a:r>
              <a:rPr lang="en-US" altLang="en-US" sz="2400" dirty="0">
                <a:latin typeface="Helvetica" pitchFamily="48" charset="0"/>
              </a:rPr>
              <a:t>As an employer, the Council has a legal duty to protect its workers and contractors, as well as the public</a:t>
            </a:r>
          </a:p>
          <a:p>
            <a:pPr marL="285750" indent="-285750">
              <a:lnSpc>
                <a:spcPct val="90000"/>
              </a:lnSpc>
              <a:buFont typeface="Arial" panose="020B0604020202020204" pitchFamily="34" charset="0"/>
              <a:buChar char="•"/>
            </a:pPr>
            <a:endParaRPr lang="en-US" altLang="en-US" sz="2400" dirty="0">
              <a:latin typeface="Helvetica" pitchFamily="48" charset="0"/>
            </a:endParaRPr>
          </a:p>
          <a:p>
            <a:pPr marL="285750" indent="-285750">
              <a:lnSpc>
                <a:spcPct val="90000"/>
              </a:lnSpc>
              <a:buFont typeface="Arial" panose="020B0604020202020204" pitchFamily="34" charset="0"/>
              <a:buChar char="•"/>
            </a:pPr>
            <a:r>
              <a:rPr lang="en-US" altLang="en-US" sz="2400" dirty="0">
                <a:latin typeface="Helvetica" pitchFamily="48" charset="0"/>
              </a:rPr>
              <a:t>If the Council breaks health and safety law, it could be prosecuted or issued with an improvement or prohibition notice</a:t>
            </a:r>
          </a:p>
          <a:p>
            <a:pPr marL="285750" indent="-285750">
              <a:lnSpc>
                <a:spcPct val="90000"/>
              </a:lnSpc>
              <a:buFont typeface="Arial" panose="020B0604020202020204" pitchFamily="34" charset="0"/>
              <a:buChar char="•"/>
            </a:pPr>
            <a:endParaRPr lang="en-US" altLang="en-US" sz="2400" dirty="0">
              <a:latin typeface="Helvetica" pitchFamily="48" charset="0"/>
            </a:endParaRPr>
          </a:p>
          <a:p>
            <a:pPr marL="285750" indent="-285750">
              <a:lnSpc>
                <a:spcPct val="90000"/>
              </a:lnSpc>
              <a:buFont typeface="Arial" panose="020B0604020202020204" pitchFamily="34" charset="0"/>
              <a:buChar char="•"/>
            </a:pPr>
            <a:r>
              <a:rPr lang="en-US" altLang="en-US" sz="2400" dirty="0">
                <a:latin typeface="Helvetica" pitchFamily="48" charset="0"/>
              </a:rPr>
              <a:t>If someone is killed, injured or made ill by their work, or a member of the public is harmed because of the Council's negligence, it could be taken to court</a:t>
            </a:r>
          </a:p>
          <a:p>
            <a:pPr marL="285750" indent="-285750">
              <a:lnSpc>
                <a:spcPct val="90000"/>
              </a:lnSpc>
              <a:buFont typeface="Arial" panose="020B0604020202020204" pitchFamily="34" charset="0"/>
              <a:buChar char="•"/>
            </a:pPr>
            <a:endParaRPr lang="en-US" altLang="en-US" sz="2400" dirty="0">
              <a:solidFill>
                <a:srgbClr val="CB006B"/>
              </a:solidFill>
              <a:latin typeface="Helvetica" pitchFamily="48" charset="0"/>
            </a:endParaRPr>
          </a:p>
          <a:p>
            <a:pPr marL="285750" indent="-285750">
              <a:lnSpc>
                <a:spcPct val="90000"/>
              </a:lnSpc>
              <a:buFont typeface="Arial" panose="020B0604020202020204" pitchFamily="34" charset="0"/>
              <a:buChar char="•"/>
            </a:pPr>
            <a:r>
              <a:rPr lang="en-US" altLang="en-US" sz="2400" dirty="0">
                <a:latin typeface="Helvetica" pitchFamily="48" charset="0"/>
              </a:rPr>
              <a:t>Civil courts</a:t>
            </a:r>
          </a:p>
        </p:txBody>
      </p:sp>
    </p:spTree>
    <p:extLst>
      <p:ext uri="{BB962C8B-B14F-4D97-AF65-F5344CB8AC3E}">
        <p14:creationId xmlns:p14="http://schemas.microsoft.com/office/powerpoint/2010/main" val="338269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and Safety</a:t>
            </a:r>
          </a:p>
        </p:txBody>
      </p:sp>
      <p:sp>
        <p:nvSpPr>
          <p:cNvPr id="3" name="Content Placeholder 2"/>
          <p:cNvSpPr>
            <a:spLocks noGrp="1"/>
          </p:cNvSpPr>
          <p:nvPr>
            <p:ph idx="1"/>
          </p:nvPr>
        </p:nvSpPr>
        <p:spPr/>
        <p:txBody>
          <a:bodyPr/>
          <a:lstStyle/>
          <a:p>
            <a:r>
              <a:rPr lang="en-GB" dirty="0"/>
              <a:t>Introductions</a:t>
            </a:r>
          </a:p>
          <a:p>
            <a:r>
              <a:rPr lang="en-GB" dirty="0"/>
              <a:t>Content</a:t>
            </a:r>
          </a:p>
          <a:p>
            <a:pPr lvl="1"/>
            <a:r>
              <a:rPr lang="en-GB" dirty="0"/>
              <a:t>What is health and safety?</a:t>
            </a:r>
          </a:p>
          <a:p>
            <a:pPr lvl="1"/>
            <a:r>
              <a:rPr lang="en-GB" dirty="0"/>
              <a:t>Why think about health and safety?</a:t>
            </a:r>
          </a:p>
          <a:p>
            <a:pPr lvl="1"/>
            <a:r>
              <a:rPr lang="en-GB" dirty="0"/>
              <a:t>Responsibilities</a:t>
            </a:r>
          </a:p>
          <a:p>
            <a:pPr lvl="1"/>
            <a:r>
              <a:rPr lang="en-GB" dirty="0"/>
              <a:t>Finding information</a:t>
            </a:r>
          </a:p>
          <a:p>
            <a:pPr lvl="1"/>
            <a:r>
              <a:rPr lang="en-GB" dirty="0"/>
              <a:t>Your role</a:t>
            </a:r>
          </a:p>
          <a:p>
            <a:pPr lvl="1"/>
            <a:r>
              <a:rPr lang="en-GB" dirty="0"/>
              <a:t>When things go wrong</a:t>
            </a:r>
          </a:p>
          <a:p>
            <a:pPr lvl="1"/>
            <a:r>
              <a:rPr lang="en-GB" dirty="0"/>
              <a:t>Are we getting it right?</a:t>
            </a:r>
          </a:p>
          <a:p>
            <a:pPr lvl="1"/>
            <a:endParaRPr lang="en-GB" dirty="0"/>
          </a:p>
          <a:p>
            <a:pPr lvl="1"/>
            <a:endParaRPr lang="en-GB" dirty="0"/>
          </a:p>
          <a:p>
            <a:pPr lvl="1"/>
            <a:endParaRPr lang="en-GB" dirty="0"/>
          </a:p>
          <a:p>
            <a:pPr lvl="1"/>
            <a:endParaRPr lang="en-GB" dirty="0"/>
          </a:p>
          <a:p>
            <a:endParaRPr lang="en-GB" dirty="0"/>
          </a:p>
          <a:p>
            <a:endParaRPr lang="en-GB" dirty="0"/>
          </a:p>
          <a:p>
            <a:endParaRPr lang="en-GB" dirty="0"/>
          </a:p>
        </p:txBody>
      </p:sp>
    </p:spTree>
    <p:extLst>
      <p:ext uri="{BB962C8B-B14F-4D97-AF65-F5344CB8AC3E}">
        <p14:creationId xmlns:p14="http://schemas.microsoft.com/office/powerpoint/2010/main" val="1064643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are the major health and safety issues in this Council?</a:t>
            </a:r>
            <a:br>
              <a:rPr lang="en-US" altLang="en-US" dirty="0">
                <a:solidFill>
                  <a:srgbClr val="CB006B"/>
                </a:solidFill>
              </a:rPr>
            </a:b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400" dirty="0"/>
              <a:t>Covid-19</a:t>
            </a:r>
          </a:p>
          <a:p>
            <a:pPr marL="342900" indent="-342900">
              <a:buFont typeface="Arial" panose="020B0604020202020204" pitchFamily="34" charset="0"/>
              <a:buChar char="•"/>
            </a:pPr>
            <a:r>
              <a:rPr lang="en-GB" sz="2400" dirty="0"/>
              <a:t>Vibration</a:t>
            </a:r>
          </a:p>
          <a:p>
            <a:pPr marL="342900" indent="-342900">
              <a:buFont typeface="Arial" panose="020B0604020202020204" pitchFamily="34" charset="0"/>
              <a:buChar char="•"/>
            </a:pPr>
            <a:r>
              <a:rPr lang="en-GB" sz="2400" dirty="0"/>
              <a:t>Stress/mental health</a:t>
            </a:r>
          </a:p>
          <a:p>
            <a:pPr marL="342900" indent="-342900">
              <a:buFont typeface="Arial" panose="020B0604020202020204" pitchFamily="34" charset="0"/>
              <a:buChar char="•"/>
            </a:pPr>
            <a:r>
              <a:rPr lang="en-GB" sz="2400" dirty="0"/>
              <a:t>Fire</a:t>
            </a:r>
          </a:p>
          <a:p>
            <a:pPr marL="342900" indent="-342900">
              <a:buFont typeface="Arial" panose="020B0604020202020204" pitchFamily="34" charset="0"/>
              <a:buChar char="•"/>
            </a:pPr>
            <a:r>
              <a:rPr lang="en-GB" sz="2400" dirty="0"/>
              <a:t>Waste management</a:t>
            </a:r>
          </a:p>
          <a:p>
            <a:pPr marL="342900" indent="-342900">
              <a:buFont typeface="Arial" panose="020B0604020202020204" pitchFamily="34" charset="0"/>
              <a:buChar char="•"/>
            </a:pPr>
            <a:r>
              <a:rPr lang="en-GB" sz="2400" dirty="0"/>
              <a:t>Construction</a:t>
            </a:r>
          </a:p>
          <a:p>
            <a:pPr marL="342900" indent="-342900">
              <a:buFont typeface="Arial" panose="020B0604020202020204" pitchFamily="34" charset="0"/>
              <a:buChar char="•"/>
            </a:pPr>
            <a:r>
              <a:rPr lang="en-GB" sz="2400" dirty="0"/>
              <a:t>Transport</a:t>
            </a:r>
          </a:p>
          <a:p>
            <a:pPr marL="342900" indent="-342900">
              <a:buFont typeface="Arial" panose="020B0604020202020204" pitchFamily="34" charset="0"/>
              <a:buChar char="•"/>
            </a:pPr>
            <a:r>
              <a:rPr lang="en-GB" sz="2400" dirty="0"/>
              <a:t>Manual handling</a:t>
            </a:r>
          </a:p>
        </p:txBody>
      </p:sp>
    </p:spTree>
    <p:extLst>
      <p:ext uri="{BB962C8B-B14F-4D97-AF65-F5344CB8AC3E}">
        <p14:creationId xmlns:p14="http://schemas.microsoft.com/office/powerpoint/2010/main" val="45090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042B-1516-424A-85FF-386E8270A5D9}"/>
              </a:ext>
            </a:extLst>
          </p:cNvPr>
          <p:cNvSpPr>
            <a:spLocks noGrp="1"/>
          </p:cNvSpPr>
          <p:nvPr>
            <p:ph type="title"/>
          </p:nvPr>
        </p:nvSpPr>
        <p:spPr/>
        <p:txBody>
          <a:bodyPr/>
          <a:lstStyle/>
          <a:p>
            <a:r>
              <a:rPr lang="en-GB" dirty="0"/>
              <a:t>Lone Working</a:t>
            </a:r>
          </a:p>
        </p:txBody>
      </p:sp>
      <p:sp>
        <p:nvSpPr>
          <p:cNvPr id="3" name="Content Placeholder 2">
            <a:extLst>
              <a:ext uri="{FF2B5EF4-FFF2-40B4-BE49-F238E27FC236}">
                <a16:creationId xmlns:a16="http://schemas.microsoft.com/office/drawing/2014/main" id="{6D43E923-7C81-4974-94E5-965CD82DE39C}"/>
              </a:ext>
            </a:extLst>
          </p:cNvPr>
          <p:cNvSpPr>
            <a:spLocks noGrp="1"/>
          </p:cNvSpPr>
          <p:nvPr>
            <p:ph idx="1"/>
          </p:nvPr>
        </p:nvSpPr>
        <p:spPr/>
        <p:txBody>
          <a:bodyPr/>
          <a:lstStyle/>
          <a:p>
            <a:pPr marL="0" indent="0">
              <a:buNone/>
            </a:pPr>
            <a:r>
              <a:rPr lang="en-GB" dirty="0"/>
              <a:t>“Working without supervision”</a:t>
            </a:r>
          </a:p>
          <a:p>
            <a:r>
              <a:rPr lang="en-GB" dirty="0"/>
              <a:t>Why are you alone?</a:t>
            </a:r>
          </a:p>
          <a:p>
            <a:r>
              <a:rPr lang="en-GB" dirty="0"/>
              <a:t>Consider alternatives</a:t>
            </a:r>
          </a:p>
          <a:p>
            <a:r>
              <a:rPr lang="en-GB" dirty="0"/>
              <a:t>Be ALERT not ALARMED</a:t>
            </a:r>
          </a:p>
          <a:p>
            <a:r>
              <a:rPr lang="en-GB" dirty="0"/>
              <a:t>Check in…..regularly</a:t>
            </a:r>
          </a:p>
          <a:p>
            <a:r>
              <a:rPr lang="en-GB" dirty="0"/>
              <a:t>Check out</a:t>
            </a:r>
          </a:p>
          <a:p>
            <a:r>
              <a:rPr lang="en-GB" dirty="0"/>
              <a:t>Positioning in rooms/venues</a:t>
            </a:r>
          </a:p>
          <a:p>
            <a:endParaRPr lang="en-GB" dirty="0"/>
          </a:p>
          <a:p>
            <a:endParaRPr lang="en-GB" dirty="0"/>
          </a:p>
        </p:txBody>
      </p:sp>
    </p:spTree>
    <p:extLst>
      <p:ext uri="{BB962C8B-B14F-4D97-AF65-F5344CB8AC3E}">
        <p14:creationId xmlns:p14="http://schemas.microsoft.com/office/powerpoint/2010/main" val="2906001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Getting health and safety right...</a:t>
            </a:r>
            <a:endParaRPr lang="en-GB" sz="3600" dirty="0"/>
          </a:p>
        </p:txBody>
      </p:sp>
      <p:sp>
        <p:nvSpPr>
          <p:cNvPr id="3" name="Rectangle 2"/>
          <p:cNvSpPr/>
          <p:nvPr/>
        </p:nvSpPr>
        <p:spPr>
          <a:xfrm>
            <a:off x="539552" y="2060848"/>
            <a:ext cx="7560840" cy="3970318"/>
          </a:xfrm>
          <a:prstGeom prst="rect">
            <a:avLst/>
          </a:prstGeom>
        </p:spPr>
        <p:txBody>
          <a:bodyPr wrap="square">
            <a:spAutoFit/>
          </a:bodyPr>
          <a:lstStyle/>
          <a:p>
            <a:pPr marL="457200" indent="-457200">
              <a:buFont typeface="Wingdings" panose="05000000000000000000" pitchFamily="2" charset="2"/>
              <a:buChar char="ü"/>
            </a:pPr>
            <a:r>
              <a:rPr lang="en-US" altLang="en-US" sz="2800" dirty="0"/>
              <a:t>saves lives</a:t>
            </a:r>
          </a:p>
          <a:p>
            <a:pPr marL="457200" indent="-457200">
              <a:buFont typeface="Wingdings" panose="05000000000000000000" pitchFamily="2" charset="2"/>
              <a:buChar char="ü"/>
            </a:pPr>
            <a:r>
              <a:rPr lang="en-US" altLang="en-US" sz="2800" dirty="0"/>
              <a:t>keeps people from harm</a:t>
            </a:r>
          </a:p>
          <a:p>
            <a:pPr marL="457200" indent="-457200">
              <a:buFont typeface="Wingdings" panose="05000000000000000000" pitchFamily="2" charset="2"/>
              <a:buChar char="ü"/>
            </a:pPr>
            <a:r>
              <a:rPr lang="en-US" altLang="en-US" sz="2800" dirty="0"/>
              <a:t>improves morale among the workforce</a:t>
            </a:r>
          </a:p>
          <a:p>
            <a:pPr marL="457200" indent="-457200">
              <a:buFont typeface="Wingdings" panose="05000000000000000000" pitchFamily="2" charset="2"/>
              <a:buChar char="ü"/>
            </a:pPr>
            <a:r>
              <a:rPr lang="en-US" altLang="en-US" sz="2800" dirty="0"/>
              <a:t>saves money</a:t>
            </a:r>
          </a:p>
          <a:p>
            <a:pPr marL="457200" indent="-457200">
              <a:buFont typeface="Wingdings" panose="05000000000000000000" pitchFamily="2" charset="2"/>
              <a:buChar char="ü"/>
            </a:pPr>
            <a:r>
              <a:rPr lang="en-US" altLang="en-US" sz="2800" dirty="0"/>
              <a:t>improves efficiency</a:t>
            </a:r>
          </a:p>
          <a:p>
            <a:pPr marL="457200" indent="-457200">
              <a:buFont typeface="Wingdings" panose="05000000000000000000" pitchFamily="2" charset="2"/>
              <a:buChar char="ü"/>
            </a:pPr>
            <a:r>
              <a:rPr lang="en-US" altLang="en-US" sz="2800" dirty="0"/>
              <a:t>sends out a positive message to others, including employees, contractors and the electorate</a:t>
            </a:r>
          </a:p>
          <a:p>
            <a:pPr marL="457200" indent="-457200">
              <a:buFont typeface="Wingdings" panose="05000000000000000000" pitchFamily="2" charset="2"/>
              <a:buChar char="ü"/>
            </a:pPr>
            <a:r>
              <a:rPr lang="en-US" altLang="en-US" sz="2800" dirty="0"/>
              <a:t>sets a good example</a:t>
            </a:r>
          </a:p>
        </p:txBody>
      </p:sp>
    </p:spTree>
    <p:extLst>
      <p:ext uri="{BB962C8B-B14F-4D97-AF65-F5344CB8AC3E}">
        <p14:creationId xmlns:p14="http://schemas.microsoft.com/office/powerpoint/2010/main" val="296344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 we getting it right?</a:t>
            </a:r>
          </a:p>
        </p:txBody>
      </p:sp>
      <p:sp>
        <p:nvSpPr>
          <p:cNvPr id="3" name="Content Placeholder 2"/>
          <p:cNvSpPr>
            <a:spLocks noGrp="1"/>
          </p:cNvSpPr>
          <p:nvPr>
            <p:ph idx="1"/>
          </p:nvPr>
        </p:nvSpPr>
        <p:spPr/>
        <p:txBody>
          <a:bodyPr/>
          <a:lstStyle/>
          <a:p>
            <a:r>
              <a:rPr lang="en-GB" dirty="0"/>
              <a:t>Corporate Health Safety And Wellbeing Policy and Plan</a:t>
            </a:r>
          </a:p>
          <a:p>
            <a:r>
              <a:rPr lang="en-GB" dirty="0"/>
              <a:t>Service Policies and Plans</a:t>
            </a:r>
          </a:p>
          <a:p>
            <a:r>
              <a:rPr lang="en-GB" dirty="0"/>
              <a:t>Central Safety Committee</a:t>
            </a:r>
          </a:p>
          <a:p>
            <a:r>
              <a:rPr lang="en-GB" dirty="0"/>
              <a:t>Service and Area Health and Safety Meetings</a:t>
            </a:r>
          </a:p>
          <a:p>
            <a:r>
              <a:rPr lang="en-GB" dirty="0"/>
              <a:t>Suite of training available (workshop and e-learning)</a:t>
            </a:r>
          </a:p>
          <a:p>
            <a:r>
              <a:rPr lang="en-GB" dirty="0"/>
              <a:t>Site visits, inspections, audits</a:t>
            </a:r>
          </a:p>
          <a:p>
            <a:r>
              <a:rPr lang="en-GB" dirty="0"/>
              <a:t>TU health and safety reps</a:t>
            </a:r>
          </a:p>
          <a:p>
            <a:endParaRPr lang="en-GB" dirty="0"/>
          </a:p>
          <a:p>
            <a:endParaRPr lang="en-GB" dirty="0"/>
          </a:p>
        </p:txBody>
      </p:sp>
    </p:spTree>
    <p:extLst>
      <p:ext uri="{BB962C8B-B14F-4D97-AF65-F5344CB8AC3E}">
        <p14:creationId xmlns:p14="http://schemas.microsoft.com/office/powerpoint/2010/main" val="1600652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you can help…</a:t>
            </a:r>
          </a:p>
        </p:txBody>
      </p:sp>
      <p:sp>
        <p:nvSpPr>
          <p:cNvPr id="3" name="Content Placeholder 2"/>
          <p:cNvSpPr>
            <a:spLocks noGrp="1"/>
          </p:cNvSpPr>
          <p:nvPr>
            <p:ph idx="1"/>
          </p:nvPr>
        </p:nvSpPr>
        <p:spPr/>
        <p:txBody>
          <a:bodyPr/>
          <a:lstStyle/>
          <a:p>
            <a:r>
              <a:rPr lang="en-GB" dirty="0"/>
              <a:t>Ensuring OHSW policy exists and is reviewed regularly</a:t>
            </a:r>
          </a:p>
          <a:p>
            <a:r>
              <a:rPr lang="en-GB" dirty="0"/>
              <a:t>Ensure the Council:</a:t>
            </a:r>
          </a:p>
          <a:p>
            <a:pPr marL="457200" lvl="1" indent="0">
              <a:buClr>
                <a:schemeClr val="bg1"/>
              </a:buClr>
              <a:buNone/>
            </a:pPr>
            <a:r>
              <a:rPr lang="en-US" altLang="en-US" sz="1600" b="1" dirty="0"/>
              <a:t>Considers health and safety when setting budgets</a:t>
            </a:r>
          </a:p>
          <a:p>
            <a:pPr marL="457200" lvl="1" indent="0">
              <a:buClr>
                <a:schemeClr val="bg1"/>
              </a:buClr>
              <a:buNone/>
            </a:pPr>
            <a:r>
              <a:rPr lang="en-US" altLang="en-US" sz="1600" b="1" dirty="0"/>
              <a:t>Considers heath and safety during redesign</a:t>
            </a:r>
          </a:p>
          <a:p>
            <a:pPr marL="457200" lvl="1" indent="0">
              <a:buClr>
                <a:schemeClr val="bg1"/>
              </a:buClr>
              <a:buNone/>
            </a:pPr>
            <a:r>
              <a:rPr lang="en-US" altLang="en-US" sz="1600" b="1" dirty="0"/>
              <a:t>Sets targets for reducing injuries and ill health</a:t>
            </a:r>
          </a:p>
          <a:p>
            <a:pPr marL="457200" lvl="1" indent="0">
              <a:buNone/>
            </a:pPr>
            <a:r>
              <a:rPr lang="en-US" altLang="en-US" sz="1600" b="1" dirty="0"/>
              <a:t>Gets reports on specific incidents or accidents</a:t>
            </a:r>
          </a:p>
          <a:p>
            <a:pPr marL="457200" lvl="1" indent="0">
              <a:buNone/>
            </a:pPr>
            <a:r>
              <a:rPr lang="en-US" altLang="en-US" sz="1600" b="1" dirty="0"/>
              <a:t>Gets regular reports on health and safety performance</a:t>
            </a:r>
          </a:p>
          <a:p>
            <a:pPr marL="457200" lvl="1" indent="0">
              <a:buNone/>
            </a:pPr>
            <a:r>
              <a:rPr lang="en-US" altLang="en-US" sz="1600" b="1" dirty="0"/>
              <a:t>Reports publicly on health and safety performance</a:t>
            </a:r>
          </a:p>
          <a:p>
            <a:pPr>
              <a:lnSpc>
                <a:spcPct val="90000"/>
              </a:lnSpc>
            </a:pPr>
            <a:r>
              <a:rPr lang="en-US" altLang="en-US" dirty="0"/>
              <a:t>Sensible risk management</a:t>
            </a:r>
          </a:p>
          <a:p>
            <a:pPr>
              <a:lnSpc>
                <a:spcPct val="90000"/>
              </a:lnSpc>
            </a:pPr>
            <a:r>
              <a:rPr lang="en-US" altLang="en-US" dirty="0"/>
              <a:t>Look for health and safety/risk management implications in reports – challenge?</a:t>
            </a:r>
          </a:p>
          <a:p>
            <a:pPr>
              <a:lnSpc>
                <a:spcPct val="90000"/>
              </a:lnSpc>
            </a:pPr>
            <a:endParaRPr lang="en-US" altLang="en-US" sz="2400" dirty="0"/>
          </a:p>
          <a:p>
            <a:endParaRPr lang="en-GB" dirty="0"/>
          </a:p>
        </p:txBody>
      </p:sp>
    </p:spTree>
    <p:extLst>
      <p:ext uri="{BB962C8B-B14F-4D97-AF65-F5344CB8AC3E}">
        <p14:creationId xmlns:p14="http://schemas.microsoft.com/office/powerpoint/2010/main" val="341504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p:cTn id="3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dirty="0"/>
              <a:t>Remember…</a:t>
            </a:r>
          </a:p>
        </p:txBody>
      </p:sp>
      <p:sp>
        <p:nvSpPr>
          <p:cNvPr id="9" name="Content Placeholder 3">
            <a:extLst>
              <a:ext uri="{FF2B5EF4-FFF2-40B4-BE49-F238E27FC236}">
                <a16:creationId xmlns:a16="http://schemas.microsoft.com/office/drawing/2014/main" id="{B0C482F5-7DF4-DD78-0142-D75BDB76EF67}"/>
              </a:ext>
            </a:extLst>
          </p:cNvPr>
          <p:cNvSpPr>
            <a:spLocks noGrp="1"/>
          </p:cNvSpPr>
          <p:nvPr>
            <p:ph idx="10"/>
          </p:nvPr>
        </p:nvSpPr>
        <p:spPr>
          <a:xfrm>
            <a:off x="755576" y="1124744"/>
            <a:ext cx="7632848" cy="576064"/>
          </a:xfrm>
        </p:spPr>
        <p:txBody>
          <a:bodyPr/>
          <a:lstStyle/>
          <a:p>
            <a:endParaRPr lang="en-US"/>
          </a:p>
        </p:txBody>
      </p:sp>
      <p:graphicFrame>
        <p:nvGraphicFramePr>
          <p:cNvPr id="5" name="Content Placeholder 2">
            <a:extLst>
              <a:ext uri="{FF2B5EF4-FFF2-40B4-BE49-F238E27FC236}">
                <a16:creationId xmlns:a16="http://schemas.microsoft.com/office/drawing/2014/main" id="{BA0495FA-F654-6611-3609-F78904CE4D1D}"/>
              </a:ext>
            </a:extLst>
          </p:cNvPr>
          <p:cNvGraphicFramePr>
            <a:graphicFrameLocks noGrp="1"/>
          </p:cNvGraphicFramePr>
          <p:nvPr>
            <p:ph idx="1"/>
            <p:extLst>
              <p:ext uri="{D42A27DB-BD31-4B8C-83A1-F6EECF244321}">
                <p14:modId xmlns:p14="http://schemas.microsoft.com/office/powerpoint/2010/main" val="3630811547"/>
              </p:ext>
            </p:extLst>
          </p:nvPr>
        </p:nvGraphicFramePr>
        <p:xfrm>
          <a:off x="765920" y="1772816"/>
          <a:ext cx="762250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150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E9877-E01C-4247-9EBC-49AF6BF32DC8}"/>
              </a:ext>
            </a:extLst>
          </p:cNvPr>
          <p:cNvSpPr>
            <a:spLocks noGrp="1"/>
          </p:cNvSpPr>
          <p:nvPr>
            <p:ph type="title"/>
          </p:nvPr>
        </p:nvSpPr>
        <p:spPr>
          <a:xfrm>
            <a:off x="457200" y="274638"/>
            <a:ext cx="8229600" cy="706090"/>
          </a:xfrm>
        </p:spPr>
        <p:txBody>
          <a:bodyPr>
            <a:normAutofit/>
          </a:bodyPr>
          <a:lstStyle/>
          <a:p>
            <a:r>
              <a:rPr lang="en-GB" dirty="0"/>
              <a:t>Any questions?</a:t>
            </a:r>
          </a:p>
        </p:txBody>
      </p:sp>
      <p:pic>
        <p:nvPicPr>
          <p:cNvPr id="12" name="Content Placeholder 11" descr="Text&#10;&#10;Description automatically generated">
            <a:extLst>
              <a:ext uri="{FF2B5EF4-FFF2-40B4-BE49-F238E27FC236}">
                <a16:creationId xmlns:a16="http://schemas.microsoft.com/office/drawing/2014/main" id="{F042FF1A-AD13-44D0-8864-13338B80A3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187624" y="1628800"/>
            <a:ext cx="676875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301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lstStyle/>
          <a:p>
            <a:r>
              <a:rPr lang="en-GB" dirty="0"/>
              <a:t>What is health and safety?</a:t>
            </a:r>
          </a:p>
        </p:txBody>
      </p:sp>
      <p:pic>
        <p:nvPicPr>
          <p:cNvPr id="4" name="Picture 14" descr="PUB DEPT:Publishing Department:Old bird Tamara Backup:3 FINISHED WORK 09:COMPLETED WORK JANUARY 09:CAP PRESENTATION 150409:bin_man.jpg"/>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899592" y="1700808"/>
            <a:ext cx="2857500" cy="2019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C:\Users\gordond\Pictures\2012-07-31 surface dressing Alness 31Jul12\surface dressing Alness 31Jul12 0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1340768"/>
            <a:ext cx="3529617" cy="23831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gordond\Pictures\offenders snow clear Dec 20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4005064"/>
            <a:ext cx="3610506" cy="23504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gordond\Pictures\strimmer PPE good examp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3861048"/>
            <a:ext cx="2592288" cy="2785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8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25A427D-A6C5-4B8E-B44D-EC6011F948A8}"/>
              </a:ext>
            </a:extLst>
          </p:cNvPr>
          <p:cNvSpPr>
            <a:spLocks noGrp="1"/>
          </p:cNvSpPr>
          <p:nvPr>
            <p:ph type="title"/>
          </p:nvPr>
        </p:nvSpPr>
        <p:spPr/>
        <p:txBody>
          <a:bodyPr/>
          <a:lstStyle/>
          <a:p>
            <a:r>
              <a:rPr lang="en-GB" dirty="0"/>
              <a:t>What is health and safety?</a:t>
            </a:r>
          </a:p>
        </p:txBody>
      </p:sp>
      <p:pic>
        <p:nvPicPr>
          <p:cNvPr id="11" name="Content Placeholder 10" descr="Stack of colorful files">
            <a:extLst>
              <a:ext uri="{FF2B5EF4-FFF2-40B4-BE49-F238E27FC236}">
                <a16:creationId xmlns:a16="http://schemas.microsoft.com/office/drawing/2014/main" id="{5559A4E2-A264-4BE0-A2B8-CB9628DF71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650" y="1678385"/>
            <a:ext cx="7632700" cy="4293393"/>
          </a:xfrm>
        </p:spPr>
      </p:pic>
    </p:spTree>
    <p:extLst>
      <p:ext uri="{BB962C8B-B14F-4D97-AF65-F5344CB8AC3E}">
        <p14:creationId xmlns:p14="http://schemas.microsoft.com/office/powerpoint/2010/main" val="245371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about?</a:t>
            </a:r>
          </a:p>
        </p:txBody>
      </p:sp>
      <p:pic>
        <p:nvPicPr>
          <p:cNvPr id="5" name="Picture 10" descr="Macintosh HD:Users:billedwards:Documents:Filing Cabinet:TODAYS WORK:Think About Health &amp; Safety PP presentation:TAHS-prez-slides-stress.jpg"/>
          <p:cNvPicPr>
            <a:picLocks noGrp="1" noChangeAspect="1" noChangeArrowheads="1"/>
          </p:cNvPicPr>
          <p:nvPr>
            <p:ph idx="1"/>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788024" y="4221088"/>
            <a:ext cx="2208048" cy="1656036"/>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Image result for keybo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1607467"/>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computer cha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computer chai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Positiv Plus (medium back) Ergonomic Office Chair"/>
          <p:cNvPicPr/>
          <p:nvPr/>
        </p:nvPicPr>
        <p:blipFill>
          <a:blip r:embed="rId6">
            <a:extLst>
              <a:ext uri="{28A0092B-C50C-407E-A947-70E740481C1C}">
                <a14:useLocalDpi xmlns:a14="http://schemas.microsoft.com/office/drawing/2010/main" val="0"/>
              </a:ext>
            </a:extLst>
          </a:blip>
          <a:srcRect/>
          <a:stretch>
            <a:fillRect/>
          </a:stretch>
        </p:blipFill>
        <p:spPr bwMode="auto">
          <a:xfrm>
            <a:off x="5508104" y="1340768"/>
            <a:ext cx="2381250" cy="2381250"/>
          </a:xfrm>
          <a:prstGeom prst="rect">
            <a:avLst/>
          </a:prstGeom>
          <a:noFill/>
          <a:ln>
            <a:noFill/>
          </a:ln>
        </p:spPr>
      </p:pic>
      <p:sp>
        <p:nvSpPr>
          <p:cNvPr id="8" name="AutoShape 10" descr="Image result for pictures of work related skin conditi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5" name="Picture 11" descr="C:\Users\genaf\Pictures\ski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1804" y="3933056"/>
            <a:ext cx="285041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4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think of H&amp;S?</a:t>
            </a:r>
          </a:p>
        </p:txBody>
      </p:sp>
      <p:sp>
        <p:nvSpPr>
          <p:cNvPr id="3" name="Content Placeholder 2"/>
          <p:cNvSpPr>
            <a:spLocks noGrp="1"/>
          </p:cNvSpPr>
          <p:nvPr>
            <p:ph idx="1"/>
          </p:nvPr>
        </p:nvSpPr>
        <p:spPr>
          <a:xfrm>
            <a:off x="755576" y="1844824"/>
            <a:ext cx="7622504" cy="4680520"/>
          </a:xfrm>
        </p:spPr>
        <p:txBody>
          <a:bodyPr/>
          <a:lstStyle/>
          <a:p>
            <a:r>
              <a:rPr lang="en-GB" b="1" dirty="0"/>
              <a:t>Legal:  HASAWA etc. 1974 plus regulations</a:t>
            </a:r>
          </a:p>
          <a:p>
            <a:endParaRPr lang="en-GB" b="1" dirty="0"/>
          </a:p>
          <a:p>
            <a:r>
              <a:rPr lang="en-GB" b="1" dirty="0"/>
              <a:t>Economic: costs of not doing it</a:t>
            </a:r>
          </a:p>
          <a:p>
            <a:endParaRPr lang="en-GB" b="1" dirty="0"/>
          </a:p>
          <a:p>
            <a:r>
              <a:rPr lang="en-GB" b="1" dirty="0"/>
              <a:t>Moral: go home safe </a:t>
            </a:r>
          </a:p>
          <a:p>
            <a:endParaRPr lang="en-GB" b="1" dirty="0"/>
          </a:p>
          <a:p>
            <a:endParaRPr lang="en-GB" b="1" dirty="0"/>
          </a:p>
          <a:p>
            <a:r>
              <a:rPr lang="en-GB" b="1" dirty="0"/>
              <a:t>Community: H&amp;S practices in THC will make safer communities</a:t>
            </a:r>
          </a:p>
        </p:txBody>
      </p:sp>
    </p:spTree>
    <p:extLst>
      <p:ext uri="{BB962C8B-B14F-4D97-AF65-F5344CB8AC3E}">
        <p14:creationId xmlns:p14="http://schemas.microsoft.com/office/powerpoint/2010/main" val="3710802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Why think about H&amp;S?</a:t>
            </a:r>
          </a:p>
        </p:txBody>
      </p:sp>
      <p:sp>
        <p:nvSpPr>
          <p:cNvPr id="6" name="Content Placeholder 5"/>
          <p:cNvSpPr>
            <a:spLocks noGrp="1"/>
          </p:cNvSpPr>
          <p:nvPr>
            <p:ph idx="1"/>
          </p:nvPr>
        </p:nvSpPr>
        <p:spPr>
          <a:xfrm>
            <a:off x="765920" y="1484784"/>
            <a:ext cx="7622504" cy="4968552"/>
          </a:xfrm>
        </p:spPr>
        <p:txBody>
          <a:bodyPr/>
          <a:lstStyle/>
          <a:p>
            <a:pPr>
              <a:spcBef>
                <a:spcPts val="0"/>
              </a:spcBef>
            </a:pPr>
            <a:r>
              <a:rPr lang="en-GB" u="sng" dirty="0"/>
              <a:t>UK 2020/21</a:t>
            </a:r>
          </a:p>
          <a:p>
            <a:r>
              <a:rPr lang="en-GB" b="1" dirty="0"/>
              <a:t>142 </a:t>
            </a:r>
            <a:r>
              <a:rPr lang="en-GB" dirty="0"/>
              <a:t>fatalities</a:t>
            </a:r>
          </a:p>
          <a:p>
            <a:r>
              <a:rPr lang="en-GB" b="1" dirty="0"/>
              <a:t>1.6 million</a:t>
            </a:r>
            <a:r>
              <a:rPr lang="en-GB" dirty="0"/>
              <a:t> working people suffering from a work-related illness</a:t>
            </a:r>
          </a:p>
          <a:p>
            <a:r>
              <a:rPr lang="en-GB" b="1" dirty="0"/>
              <a:t>693,000</a:t>
            </a:r>
            <a:r>
              <a:rPr lang="en-GB" dirty="0"/>
              <a:t> injuries occurred at work</a:t>
            </a:r>
          </a:p>
          <a:p>
            <a:r>
              <a:rPr lang="en-GB" b="1" dirty="0"/>
              <a:t>65,427</a:t>
            </a:r>
            <a:r>
              <a:rPr lang="en-GB" dirty="0"/>
              <a:t> injuries to employees reported under RIDDOR</a:t>
            </a:r>
          </a:p>
          <a:p>
            <a:r>
              <a:rPr lang="en-GB" b="1" dirty="0"/>
              <a:t>38.8 million</a:t>
            </a:r>
            <a:r>
              <a:rPr lang="en-GB" dirty="0"/>
              <a:t> working days lost due to work-related illness and workplace injury</a:t>
            </a:r>
          </a:p>
          <a:p>
            <a:endParaRPr lang="en-GB" dirty="0"/>
          </a:p>
          <a:p>
            <a:r>
              <a:rPr lang="en-GB" u="sng" dirty="0"/>
              <a:t>THC 2020/21</a:t>
            </a:r>
          </a:p>
          <a:p>
            <a:r>
              <a:rPr lang="en-GB" b="1" dirty="0"/>
              <a:t>0</a:t>
            </a:r>
            <a:r>
              <a:rPr lang="en-GB" dirty="0"/>
              <a:t> fatalities</a:t>
            </a:r>
          </a:p>
          <a:p>
            <a:r>
              <a:rPr lang="en-GB" b="1" dirty="0"/>
              <a:t>681</a:t>
            </a:r>
            <a:r>
              <a:rPr lang="en-GB" dirty="0"/>
              <a:t> injuries occurred at work</a:t>
            </a:r>
          </a:p>
          <a:p>
            <a:r>
              <a:rPr lang="en-GB" b="1" dirty="0"/>
              <a:t>15</a:t>
            </a:r>
            <a:r>
              <a:rPr lang="en-GB" dirty="0"/>
              <a:t> injuries to employees reported under RIDDOR</a:t>
            </a:r>
          </a:p>
          <a:p>
            <a:r>
              <a:rPr lang="en-GB" b="1" dirty="0"/>
              <a:t>374</a:t>
            </a:r>
            <a:r>
              <a:rPr lang="en-GB" dirty="0"/>
              <a:t> days lost to injuries at work</a:t>
            </a:r>
          </a:p>
          <a:p>
            <a:endParaRPr lang="en-GB" dirty="0"/>
          </a:p>
          <a:p>
            <a:endParaRPr lang="en-GB" dirty="0"/>
          </a:p>
          <a:p>
            <a:endParaRPr lang="en-GB" dirty="0"/>
          </a:p>
        </p:txBody>
      </p:sp>
    </p:spTree>
    <p:extLst>
      <p:ext uri="{BB962C8B-B14F-4D97-AF65-F5344CB8AC3E}">
        <p14:creationId xmlns:p14="http://schemas.microsoft.com/office/powerpoint/2010/main" val="315674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think about H&amp;S?</a:t>
            </a:r>
          </a:p>
        </p:txBody>
      </p:sp>
      <p:sp>
        <p:nvSpPr>
          <p:cNvPr id="3" name="Content Placeholder 2"/>
          <p:cNvSpPr>
            <a:spLocks noGrp="1"/>
          </p:cNvSpPr>
          <p:nvPr>
            <p:ph idx="1"/>
          </p:nvPr>
        </p:nvSpPr>
        <p:spPr/>
        <p:txBody>
          <a:bodyPr/>
          <a:lstStyle/>
          <a:p>
            <a:r>
              <a:rPr lang="en-GB" b="1" dirty="0"/>
              <a:t>HSE – Fee for intervention </a:t>
            </a:r>
            <a:r>
              <a:rPr lang="en-GB" dirty="0"/>
              <a:t>- £160 per hour (per 6 minutes)</a:t>
            </a:r>
          </a:p>
          <a:p>
            <a:endParaRPr lang="en-GB" dirty="0"/>
          </a:p>
          <a:p>
            <a:r>
              <a:rPr lang="en-GB" dirty="0"/>
              <a:t>Sentencing guidelines</a:t>
            </a:r>
          </a:p>
          <a:p>
            <a:endParaRPr lang="en-GB" dirty="0"/>
          </a:p>
          <a:p>
            <a:r>
              <a:rPr lang="en-GB" dirty="0"/>
              <a:t>Costs of:</a:t>
            </a:r>
          </a:p>
          <a:p>
            <a:pPr marL="342900" indent="-342900">
              <a:buFont typeface="Arial" panose="020B0604020202020204" pitchFamily="34" charset="0"/>
              <a:buChar char="•"/>
            </a:pPr>
            <a:r>
              <a:rPr lang="en-GB" dirty="0"/>
              <a:t>Stopping work</a:t>
            </a:r>
          </a:p>
          <a:p>
            <a:pPr marL="342900" indent="-342900">
              <a:buFont typeface="Arial" panose="020B0604020202020204" pitchFamily="34" charset="0"/>
              <a:buChar char="•"/>
            </a:pPr>
            <a:r>
              <a:rPr lang="en-GB" dirty="0"/>
              <a:t>Absence</a:t>
            </a:r>
          </a:p>
          <a:p>
            <a:pPr marL="342900" indent="-342900">
              <a:buFont typeface="Arial" panose="020B0604020202020204" pitchFamily="34" charset="0"/>
              <a:buChar char="•"/>
            </a:pPr>
            <a:r>
              <a:rPr lang="en-GB" dirty="0"/>
              <a:t>Investigation time</a:t>
            </a:r>
          </a:p>
          <a:p>
            <a:pPr marL="342900" indent="-342900">
              <a:buFont typeface="Arial" panose="020B0604020202020204" pitchFamily="34" charset="0"/>
              <a:buChar char="•"/>
            </a:pPr>
            <a:r>
              <a:rPr lang="en-GB" dirty="0"/>
              <a:t>Replacement staff</a:t>
            </a:r>
          </a:p>
          <a:p>
            <a:pPr marL="342900" indent="-342900">
              <a:buFont typeface="Arial" panose="020B0604020202020204" pitchFamily="34" charset="0"/>
              <a:buChar char="•"/>
            </a:pPr>
            <a:r>
              <a:rPr lang="en-GB" dirty="0"/>
              <a:t>Legal costs</a:t>
            </a:r>
          </a:p>
          <a:p>
            <a:pPr marL="342900" indent="-342900">
              <a:buFont typeface="Arial" panose="020B0604020202020204" pitchFamily="34" charset="0"/>
              <a:buChar char="•"/>
            </a:pPr>
            <a:r>
              <a:rPr lang="en-GB" dirty="0"/>
              <a:t>Replacement equipment</a:t>
            </a:r>
          </a:p>
          <a:p>
            <a:pPr marL="342900" indent="-342900">
              <a:buFont typeface="Arial" panose="020B0604020202020204" pitchFamily="34" charset="0"/>
              <a:buChar char="•"/>
            </a:pPr>
            <a:r>
              <a:rPr lang="en-GB" dirty="0"/>
              <a:t>Additional training, etc.</a:t>
            </a:r>
          </a:p>
          <a:p>
            <a:pPr marL="342900" indent="-342900">
              <a:buFont typeface="Arial" panose="020B0604020202020204" pitchFamily="34" charset="0"/>
              <a:buChar char="•"/>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80790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responsible?</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b="1" dirty="0"/>
              <a:t>Employer/Chief Executive</a:t>
            </a:r>
          </a:p>
          <a:p>
            <a:pPr marL="342900" indent="-342900">
              <a:buFont typeface="Arial" panose="020B0604020202020204" pitchFamily="34" charset="0"/>
              <a:buChar char="•"/>
            </a:pPr>
            <a:r>
              <a:rPr lang="en-GB" b="1" dirty="0"/>
              <a:t>Executive Chief Officers</a:t>
            </a:r>
          </a:p>
          <a:p>
            <a:pPr marL="342900" indent="-342900">
              <a:buFont typeface="Arial" panose="020B0604020202020204" pitchFamily="34" charset="0"/>
              <a:buChar char="•"/>
            </a:pPr>
            <a:r>
              <a:rPr lang="en-GB" b="1" dirty="0"/>
              <a:t>Line Managers</a:t>
            </a:r>
          </a:p>
          <a:p>
            <a:pPr marL="342900" indent="-342900">
              <a:buFont typeface="Arial" panose="020B0604020202020204" pitchFamily="34" charset="0"/>
              <a:buChar char="•"/>
            </a:pPr>
            <a:r>
              <a:rPr lang="en-GB" b="1" dirty="0"/>
              <a:t>Employees</a:t>
            </a:r>
          </a:p>
          <a:p>
            <a:endParaRPr lang="en-GB" b="1" dirty="0"/>
          </a:p>
          <a:p>
            <a:pPr marL="342900" indent="-342900">
              <a:buFont typeface="Arial" panose="020B0604020202020204" pitchFamily="34" charset="0"/>
              <a:buChar char="•"/>
            </a:pPr>
            <a:r>
              <a:rPr lang="en-GB" b="1" dirty="0"/>
              <a:t>OHSW Manager</a:t>
            </a:r>
          </a:p>
        </p:txBody>
      </p:sp>
    </p:spTree>
    <p:extLst>
      <p:ext uri="{BB962C8B-B14F-4D97-AF65-F5344CB8AC3E}">
        <p14:creationId xmlns:p14="http://schemas.microsoft.com/office/powerpoint/2010/main" val="2439384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C Corporat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D37954255D1C40B349B8C80F42E237" ma:contentTypeVersion="3" ma:contentTypeDescription="Create a new document." ma:contentTypeScope="" ma:versionID="01d833911c71a043b6e985ec39193488">
  <xsd:schema xmlns:xsd="http://www.w3.org/2001/XMLSchema" xmlns:xs="http://www.w3.org/2001/XMLSchema" xmlns:p="http://schemas.microsoft.com/office/2006/metadata/properties" xmlns:ns2="a80db072-40f0-4239-af7d-3e708e1bbca3" targetNamespace="http://schemas.microsoft.com/office/2006/metadata/properties" ma:root="true" ma:fieldsID="b117883d90964a8965680618b63bcee9" ns2:_="">
    <xsd:import namespace="a80db072-40f0-4239-af7d-3e708e1bbca3"/>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db072-40f0-4239-af7d-3e708e1bbc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BBDE85-95CE-49DF-8A89-1CAEE2537FB4}">
  <ds:schemaRefs>
    <ds:schemaRef ds:uri="http://schemas.microsoft.com/sharepoint/v3/contenttype/forms"/>
  </ds:schemaRefs>
</ds:datastoreItem>
</file>

<file path=customXml/itemProps2.xml><?xml version="1.0" encoding="utf-8"?>
<ds:datastoreItem xmlns:ds="http://schemas.openxmlformats.org/officeDocument/2006/customXml" ds:itemID="{BA5916A2-2D90-4773-860D-776633A553CD}"/>
</file>

<file path=customXml/itemProps3.xml><?xml version="1.0" encoding="utf-8"?>
<ds:datastoreItem xmlns:ds="http://schemas.openxmlformats.org/officeDocument/2006/customXml" ds:itemID="{89F6D8F0-A896-4C96-9D91-AC7AACB523D5}">
  <ds:schemaRefs>
    <ds:schemaRef ds:uri="http://purl.org/dc/terms/"/>
    <ds:schemaRef ds:uri="http://www.w3.org/XML/1998/namespace"/>
    <ds:schemaRef ds:uri="http://schemas.microsoft.com/office/2006/documentManagement/type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1e6ac1a3-4291-403a-9120-663c790ff3e5"/>
    <ds:schemaRef ds:uri="520d48ab-3b65-4608-a466-2d1ca187f6d0"/>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41</TotalTime>
  <Words>1761</Words>
  <Application>Microsoft Office PowerPoint</Application>
  <PresentationFormat>On-screen Show (4:3)</PresentationFormat>
  <Paragraphs>278</Paragraphs>
  <Slides>26</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Arial</vt:lpstr>
      <vt:lpstr>Calibri</vt:lpstr>
      <vt:lpstr>Ebrima</vt:lpstr>
      <vt:lpstr>Helvetica</vt:lpstr>
      <vt:lpstr>Wingdings</vt:lpstr>
      <vt:lpstr>HC Corporate Template</vt:lpstr>
      <vt:lpstr>Text Slides</vt:lpstr>
      <vt:lpstr>Health and Safety for Elected Members  Gena Falconer, OHSW Manager</vt:lpstr>
      <vt:lpstr>Health and Safety</vt:lpstr>
      <vt:lpstr>What is health and safety?</vt:lpstr>
      <vt:lpstr>What is health and safety?</vt:lpstr>
      <vt:lpstr>What about?</vt:lpstr>
      <vt:lpstr>Why think of H&amp;S?</vt:lpstr>
      <vt:lpstr>Why think about H&amp;S?</vt:lpstr>
      <vt:lpstr>Why think about H&amp;S?</vt:lpstr>
      <vt:lpstr>Who is responsible?</vt:lpstr>
      <vt:lpstr>OHSW  Manager</vt:lpstr>
      <vt:lpstr>H&amp;S Intranet</vt:lpstr>
      <vt:lpstr>Wellbeing</vt:lpstr>
      <vt:lpstr>Role of Trade Unions</vt:lpstr>
      <vt:lpstr>Your role as Elected Member</vt:lpstr>
      <vt:lpstr>HSAW etc. Act 1974</vt:lpstr>
      <vt:lpstr>Collective responsibility</vt:lpstr>
      <vt:lpstr>Collective responsibility</vt:lpstr>
      <vt:lpstr>Your role as Elected Member</vt:lpstr>
      <vt:lpstr>When things go wrong –  the law</vt:lpstr>
      <vt:lpstr>What are the major health and safety issues in this Council? </vt:lpstr>
      <vt:lpstr>Lone Working</vt:lpstr>
      <vt:lpstr>Getting health and safety right...</vt:lpstr>
      <vt:lpstr>Are we getting it right?</vt:lpstr>
      <vt:lpstr>How you can help…</vt:lpstr>
      <vt:lpstr>Remember…</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for Elected Members</dc:title>
  <dc:creator>Gena Falconer (HR)</dc:creator>
  <cp:lastModifiedBy>Gena Falconer (Occ. Health Safety &amp; Wellbeing)</cp:lastModifiedBy>
  <cp:revision>3</cp:revision>
  <dcterms:created xsi:type="dcterms:W3CDTF">2022-05-05T08:14:46Z</dcterms:created>
  <dcterms:modified xsi:type="dcterms:W3CDTF">2023-01-11T09:19:09Z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0x01010073D37954255D1C40B349B8C80F42E237</vt:lpwstr>
  </property>
</Properties>
</file>