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64" r:id="rId3"/>
    <p:sldId id="265" r:id="rId4"/>
    <p:sldId id="266" r:id="rId5"/>
    <p:sldId id="271" r:id="rId6"/>
    <p:sldId id="272" r:id="rId7"/>
    <p:sldId id="273" r:id="rId8"/>
    <p:sldId id="274" r:id="rId9"/>
    <p:sldId id="276" r:id="rId10"/>
    <p:sldId id="275" r:id="rId11"/>
    <p:sldId id="277" r:id="rId12"/>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39A167-5414-4DA1-AED5-76386B9FBB10}" v="46" dt="2022-06-06T09:11:46.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23" Type="http://schemas.openxmlformats.org/officeDocument/2006/relationships/customXml" Target="../customXml/item3.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in Meredith (Corporate Governance)" userId="def7e267-f55f-4502-985c-557a9ffb8a05" providerId="ADAL" clId="{C939A167-5414-4DA1-AED5-76386B9FBB10}"/>
    <pc:docChg chg="custSel addSld modSld sldOrd">
      <pc:chgData name="Iain Meredith (Corporate Governance)" userId="def7e267-f55f-4502-985c-557a9ffb8a05" providerId="ADAL" clId="{C939A167-5414-4DA1-AED5-76386B9FBB10}" dt="2022-06-06T09:12:46.680" v="2353" actId="255"/>
      <pc:docMkLst>
        <pc:docMk/>
      </pc:docMkLst>
      <pc:sldChg chg="modSp mod">
        <pc:chgData name="Iain Meredith (Corporate Governance)" userId="def7e267-f55f-4502-985c-557a9ffb8a05" providerId="ADAL" clId="{C939A167-5414-4DA1-AED5-76386B9FBB10}" dt="2022-06-02T16:09:11.333" v="819" actId="20577"/>
        <pc:sldMkLst>
          <pc:docMk/>
          <pc:sldMk cId="4208789162" sldId="265"/>
        </pc:sldMkLst>
        <pc:spChg chg="mod">
          <ac:chgData name="Iain Meredith (Corporate Governance)" userId="def7e267-f55f-4502-985c-557a9ffb8a05" providerId="ADAL" clId="{C939A167-5414-4DA1-AED5-76386B9FBB10}" dt="2022-06-02T16:09:11.333" v="819" actId="20577"/>
          <ac:spMkLst>
            <pc:docMk/>
            <pc:sldMk cId="4208789162" sldId="265"/>
            <ac:spMk id="6" creationId="{00000000-0000-0000-0000-000000000000}"/>
          </ac:spMkLst>
        </pc:spChg>
      </pc:sldChg>
      <pc:sldChg chg="modSp mod modTransition modAnim">
        <pc:chgData name="Iain Meredith (Corporate Governance)" userId="def7e267-f55f-4502-985c-557a9ffb8a05" providerId="ADAL" clId="{C939A167-5414-4DA1-AED5-76386B9FBB10}" dt="2022-06-02T17:36:35.391" v="2314"/>
        <pc:sldMkLst>
          <pc:docMk/>
          <pc:sldMk cId="3812757516" sldId="271"/>
        </pc:sldMkLst>
        <pc:spChg chg="mod">
          <ac:chgData name="Iain Meredith (Corporate Governance)" userId="def7e267-f55f-4502-985c-557a9ffb8a05" providerId="ADAL" clId="{C939A167-5414-4DA1-AED5-76386B9FBB10}" dt="2022-06-02T16:09:53.812" v="851" actId="20577"/>
          <ac:spMkLst>
            <pc:docMk/>
            <pc:sldMk cId="3812757516" sldId="271"/>
            <ac:spMk id="5" creationId="{79FD56FB-31FD-4E04-BA55-A7CB146D3054}"/>
          </ac:spMkLst>
        </pc:spChg>
      </pc:sldChg>
      <pc:sldChg chg="modAnim">
        <pc:chgData name="Iain Meredith (Corporate Governance)" userId="def7e267-f55f-4502-985c-557a9ffb8a05" providerId="ADAL" clId="{C939A167-5414-4DA1-AED5-76386B9FBB10}" dt="2022-06-02T17:39:01.926" v="2316"/>
        <pc:sldMkLst>
          <pc:docMk/>
          <pc:sldMk cId="3463058489" sldId="272"/>
        </pc:sldMkLst>
      </pc:sldChg>
      <pc:sldChg chg="modAnim">
        <pc:chgData name="Iain Meredith (Corporate Governance)" userId="def7e267-f55f-4502-985c-557a9ffb8a05" providerId="ADAL" clId="{C939A167-5414-4DA1-AED5-76386B9FBB10}" dt="2022-06-02T17:39:11.650" v="2318"/>
        <pc:sldMkLst>
          <pc:docMk/>
          <pc:sldMk cId="1165564685" sldId="273"/>
        </pc:sldMkLst>
      </pc:sldChg>
      <pc:sldChg chg="addSp delSp modSp mod modAnim">
        <pc:chgData name="Iain Meredith (Corporate Governance)" userId="def7e267-f55f-4502-985c-557a9ffb8a05" providerId="ADAL" clId="{C939A167-5414-4DA1-AED5-76386B9FBB10}" dt="2022-06-02T17:39:19.955" v="2320"/>
        <pc:sldMkLst>
          <pc:docMk/>
          <pc:sldMk cId="1436375023" sldId="274"/>
        </pc:sldMkLst>
        <pc:spChg chg="add del mod">
          <ac:chgData name="Iain Meredith (Corporate Governance)" userId="def7e267-f55f-4502-985c-557a9ffb8a05" providerId="ADAL" clId="{C939A167-5414-4DA1-AED5-76386B9FBB10}" dt="2022-06-02T10:53:08.983" v="51" actId="767"/>
          <ac:spMkLst>
            <pc:docMk/>
            <pc:sldMk cId="1436375023" sldId="274"/>
            <ac:spMk id="3" creationId="{01AC784D-E271-4912-B0AB-535DF1F43038}"/>
          </ac:spMkLst>
        </pc:spChg>
        <pc:spChg chg="add mod">
          <ac:chgData name="Iain Meredith (Corporate Governance)" userId="def7e267-f55f-4502-985c-557a9ffb8a05" providerId="ADAL" clId="{C939A167-5414-4DA1-AED5-76386B9FBB10}" dt="2022-06-02T11:04:33.723" v="452" actId="20577"/>
          <ac:spMkLst>
            <pc:docMk/>
            <pc:sldMk cId="1436375023" sldId="274"/>
            <ac:spMk id="4" creationId="{73B52FAD-DA76-4162-9698-DF282DBA9D64}"/>
          </ac:spMkLst>
        </pc:spChg>
      </pc:sldChg>
      <pc:sldChg chg="addSp modSp new mod modAnim">
        <pc:chgData name="Iain Meredith (Corporate Governance)" userId="def7e267-f55f-4502-985c-557a9ffb8a05" providerId="ADAL" clId="{C939A167-5414-4DA1-AED5-76386B9FBB10}" dt="2022-06-02T17:39:32.633" v="2322"/>
        <pc:sldMkLst>
          <pc:docMk/>
          <pc:sldMk cId="3987840173" sldId="275"/>
        </pc:sldMkLst>
        <pc:spChg chg="mod">
          <ac:chgData name="Iain Meredith (Corporate Governance)" userId="def7e267-f55f-4502-985c-557a9ffb8a05" providerId="ADAL" clId="{C939A167-5414-4DA1-AED5-76386B9FBB10}" dt="2022-06-02T11:04:52.314" v="493" actId="20577"/>
          <ac:spMkLst>
            <pc:docMk/>
            <pc:sldMk cId="3987840173" sldId="275"/>
            <ac:spMk id="2" creationId="{7D26EAC3-6A4E-436D-B8DD-BAEEDD30A365}"/>
          </ac:spMkLst>
        </pc:spChg>
        <pc:spChg chg="add mod">
          <ac:chgData name="Iain Meredith (Corporate Governance)" userId="def7e267-f55f-4502-985c-557a9ffb8a05" providerId="ADAL" clId="{C939A167-5414-4DA1-AED5-76386B9FBB10}" dt="2022-06-02T16:51:25.033" v="2283" actId="20577"/>
          <ac:spMkLst>
            <pc:docMk/>
            <pc:sldMk cId="3987840173" sldId="275"/>
            <ac:spMk id="3" creationId="{0F79716B-06F5-4590-846D-0E86B11092E8}"/>
          </ac:spMkLst>
        </pc:spChg>
      </pc:sldChg>
      <pc:sldChg chg="addSp delSp modSp new mod ord">
        <pc:chgData name="Iain Meredith (Corporate Governance)" userId="def7e267-f55f-4502-985c-557a9ffb8a05" providerId="ADAL" clId="{C939A167-5414-4DA1-AED5-76386B9FBB10}" dt="2022-06-02T16:50:02.476" v="2153" actId="1076"/>
        <pc:sldMkLst>
          <pc:docMk/>
          <pc:sldMk cId="849346854" sldId="276"/>
        </pc:sldMkLst>
        <pc:spChg chg="mod">
          <ac:chgData name="Iain Meredith (Corporate Governance)" userId="def7e267-f55f-4502-985c-557a9ffb8a05" providerId="ADAL" clId="{C939A167-5414-4DA1-AED5-76386B9FBB10}" dt="2022-06-02T16:38:24.729" v="861" actId="20577"/>
          <ac:spMkLst>
            <pc:docMk/>
            <pc:sldMk cId="849346854" sldId="276"/>
            <ac:spMk id="2" creationId="{186AABCA-CE70-4292-A1D4-6627756158D3}"/>
          </ac:spMkLst>
        </pc:spChg>
        <pc:spChg chg="add del mod">
          <ac:chgData name="Iain Meredith (Corporate Governance)" userId="def7e267-f55f-4502-985c-557a9ffb8a05" providerId="ADAL" clId="{C939A167-5414-4DA1-AED5-76386B9FBB10}" dt="2022-06-02T16:08:38.100" v="785"/>
          <ac:spMkLst>
            <pc:docMk/>
            <pc:sldMk cId="849346854" sldId="276"/>
            <ac:spMk id="3" creationId="{0131DA66-EFD1-4B3D-95EC-B1D936D88A0D}"/>
          </ac:spMkLst>
        </pc:spChg>
        <pc:spChg chg="add mod">
          <ac:chgData name="Iain Meredith (Corporate Governance)" userId="def7e267-f55f-4502-985c-557a9ffb8a05" providerId="ADAL" clId="{C939A167-5414-4DA1-AED5-76386B9FBB10}" dt="2022-06-02T16:50:02.476" v="2153" actId="1076"/>
          <ac:spMkLst>
            <pc:docMk/>
            <pc:sldMk cId="849346854" sldId="276"/>
            <ac:spMk id="4" creationId="{D0379E73-9AD4-468B-9845-722DE192D55C}"/>
          </ac:spMkLst>
        </pc:spChg>
      </pc:sldChg>
      <pc:sldChg chg="addSp modSp new mod">
        <pc:chgData name="Iain Meredith (Corporate Governance)" userId="def7e267-f55f-4502-985c-557a9ffb8a05" providerId="ADAL" clId="{C939A167-5414-4DA1-AED5-76386B9FBB10}" dt="2022-06-06T09:12:46.680" v="2353" actId="255"/>
        <pc:sldMkLst>
          <pc:docMk/>
          <pc:sldMk cId="1360009144" sldId="277"/>
        </pc:sldMkLst>
        <pc:spChg chg="mod">
          <ac:chgData name="Iain Meredith (Corporate Governance)" userId="def7e267-f55f-4502-985c-557a9ffb8a05" providerId="ADAL" clId="{C939A167-5414-4DA1-AED5-76386B9FBB10}" dt="2022-06-06T09:11:31.385" v="2334" actId="5793"/>
          <ac:spMkLst>
            <pc:docMk/>
            <pc:sldMk cId="1360009144" sldId="277"/>
            <ac:spMk id="2" creationId="{38849BF9-7E2D-4BB2-BE6B-0657671FF95F}"/>
          </ac:spMkLst>
        </pc:spChg>
        <pc:spChg chg="add mod">
          <ac:chgData name="Iain Meredith (Corporate Governance)" userId="def7e267-f55f-4502-985c-557a9ffb8a05" providerId="ADAL" clId="{C939A167-5414-4DA1-AED5-76386B9FBB10}" dt="2022-06-06T09:12:46.680" v="2353" actId="255"/>
          <ac:spMkLst>
            <pc:docMk/>
            <pc:sldMk cId="1360009144" sldId="277"/>
            <ac:spMk id="3" creationId="{AF494DAF-5305-44C4-B95E-E1926FBAFF7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53DE6A9-B5E9-490D-B889-1CC33586F091}" type="datetimeFigureOut">
              <a:rPr lang="en-GB" smtClean="0"/>
              <a:t>06/06/2022</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0"/>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
        <p:nvSpPr>
          <p:cNvPr id="7" name="fc" descr="OFFICIAL"/>
          <p:cNvSpPr txBox="1"/>
          <p:nvPr/>
        </p:nvSpPr>
        <p:spPr>
          <a:xfrm>
            <a:off x="0" y="9569669"/>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81DE036E-460B-4C1D-A880-EABA5EF82C50}" type="datetimeFigureOut">
              <a:rPr lang="en-GB" smtClean="0"/>
              <a:t>06/06/2022</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0"/>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69669"/>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06/06/2022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6"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3.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Planning Committees</a:t>
            </a:r>
          </a:p>
        </p:txBody>
      </p:sp>
      <p:sp>
        <p:nvSpPr>
          <p:cNvPr id="5" name="Subtitle 4"/>
          <p:cNvSpPr>
            <a:spLocks noGrp="1"/>
          </p:cNvSpPr>
          <p:nvPr>
            <p:ph type="subTitle" idx="1"/>
          </p:nvPr>
        </p:nvSpPr>
        <p:spPr>
          <a:xfrm>
            <a:off x="612000" y="3789040"/>
            <a:ext cx="7920000" cy="830997"/>
          </a:xfrm>
        </p:spPr>
        <p:txBody>
          <a:bodyPr/>
          <a:lstStyle/>
          <a:p>
            <a:r>
              <a:rPr lang="en-GB" dirty="0"/>
              <a:t> </a:t>
            </a:r>
          </a:p>
        </p:txBody>
      </p:sp>
    </p:spTree>
    <p:extLst>
      <p:ext uri="{BB962C8B-B14F-4D97-AF65-F5344CB8AC3E}">
        <p14:creationId xmlns:p14="http://schemas.microsoft.com/office/powerpoint/2010/main" val="1832021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9BF9-7E2D-4BB2-BE6B-0657671FF95F}"/>
              </a:ext>
            </a:extLst>
          </p:cNvPr>
          <p:cNvSpPr>
            <a:spLocks noGrp="1"/>
          </p:cNvSpPr>
          <p:nvPr>
            <p:ph type="title"/>
          </p:nvPr>
        </p:nvSpPr>
        <p:spPr/>
        <p:txBody>
          <a:bodyPr/>
          <a:lstStyle/>
          <a:p>
            <a:r>
              <a:rPr lang="en-GB" dirty="0"/>
              <a:t>Finally…</a:t>
            </a:r>
          </a:p>
        </p:txBody>
      </p:sp>
      <p:sp>
        <p:nvSpPr>
          <p:cNvPr id="3" name="TextBox 2">
            <a:extLst>
              <a:ext uri="{FF2B5EF4-FFF2-40B4-BE49-F238E27FC236}">
                <a16:creationId xmlns:a16="http://schemas.microsoft.com/office/drawing/2014/main" id="{AF494DAF-5305-44C4-B95E-E1926FBAFF72}"/>
              </a:ext>
            </a:extLst>
          </p:cNvPr>
          <p:cNvSpPr txBox="1"/>
          <p:nvPr/>
        </p:nvSpPr>
        <p:spPr>
          <a:xfrm>
            <a:off x="755576" y="2348880"/>
            <a:ext cx="7776864" cy="769441"/>
          </a:xfrm>
          <a:prstGeom prst="rect">
            <a:avLst/>
          </a:prstGeom>
          <a:noFill/>
        </p:spPr>
        <p:txBody>
          <a:bodyPr wrap="square" rtlCol="0">
            <a:spAutoFit/>
          </a:bodyPr>
          <a:lstStyle/>
          <a:p>
            <a:pPr algn="ctr"/>
            <a:r>
              <a:rPr lang="en-GB" sz="4400" dirty="0">
                <a:latin typeface="Ebrima" panose="02000000000000000000" pitchFamily="2" charset="0"/>
                <a:ea typeface="Ebrima" panose="02000000000000000000" pitchFamily="2" charset="0"/>
                <a:cs typeface="Ebrima" panose="02000000000000000000" pitchFamily="2" charset="0"/>
              </a:rPr>
              <a:t>Get involved!</a:t>
            </a:r>
          </a:p>
        </p:txBody>
      </p:sp>
    </p:spTree>
    <p:extLst>
      <p:ext uri="{BB962C8B-B14F-4D97-AF65-F5344CB8AC3E}">
        <p14:creationId xmlns:p14="http://schemas.microsoft.com/office/powerpoint/2010/main" val="136000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Planning Applications Committee</a:t>
            </a:r>
          </a:p>
        </p:txBody>
      </p:sp>
      <p:sp>
        <p:nvSpPr>
          <p:cNvPr id="6" name="Content Placeholder 5"/>
          <p:cNvSpPr>
            <a:spLocks noGrp="1"/>
          </p:cNvSpPr>
          <p:nvPr>
            <p:ph idx="1"/>
          </p:nvPr>
        </p:nvSpPr>
        <p:spPr>
          <a:xfrm>
            <a:off x="755576" y="2348880"/>
            <a:ext cx="7776864" cy="1944216"/>
          </a:xfrm>
        </p:spPr>
        <p:txBody>
          <a:bodyPr/>
          <a:lstStyle/>
          <a:p>
            <a:pPr>
              <a:spcAft>
                <a:spcPts val="200"/>
              </a:spcAft>
            </a:pPr>
            <a:r>
              <a:rPr lang="en-GB" dirty="0"/>
              <a:t>Clerks: Karen Lyons (Principal Solicitor), Rhoda Banfro (Solicitor)</a:t>
            </a:r>
          </a:p>
          <a:p>
            <a:pPr>
              <a:spcAft>
                <a:spcPts val="200"/>
              </a:spcAft>
            </a:pPr>
            <a:endParaRPr lang="en-GB" dirty="0"/>
          </a:p>
          <a:p>
            <a:pPr>
              <a:spcAft>
                <a:spcPts val="200"/>
              </a:spcAft>
            </a:pPr>
            <a:r>
              <a:rPr lang="en-GB" dirty="0"/>
              <a:t>Area Manager - North: Dafydd Jones</a:t>
            </a:r>
          </a:p>
          <a:p>
            <a:pPr>
              <a:spcAft>
                <a:spcPts val="200"/>
              </a:spcAft>
            </a:pPr>
            <a:endParaRPr lang="en-GB" dirty="0"/>
          </a:p>
          <a:p>
            <a:pPr>
              <a:spcAft>
                <a:spcPts val="200"/>
              </a:spcAft>
            </a:pPr>
            <a:r>
              <a:rPr lang="en-GB" dirty="0"/>
              <a:t>Democratic Services Officer: Alison MacArthur</a:t>
            </a:r>
          </a:p>
          <a:p>
            <a:r>
              <a:rPr lang="en-GB" sz="3200" dirty="0">
                <a:solidFill>
                  <a:srgbClr val="492F92"/>
                </a:solidFill>
              </a:rPr>
              <a:t>South PAC</a:t>
            </a:r>
          </a:p>
          <a:p>
            <a:r>
              <a:rPr lang="en-GB" dirty="0"/>
              <a:t>Clerks: Claire McArthur (Principal Solicitor), Iain Meredith (Solicitor)</a:t>
            </a:r>
          </a:p>
          <a:p>
            <a:endParaRPr lang="en-GB" dirty="0"/>
          </a:p>
          <a:p>
            <a:r>
              <a:rPr lang="en-GB" dirty="0"/>
              <a:t>Area Manager - South: David Mudie</a:t>
            </a:r>
          </a:p>
          <a:p>
            <a:endParaRPr lang="en-GB" dirty="0"/>
          </a:p>
          <a:p>
            <a:r>
              <a:rPr lang="en-GB" dirty="0"/>
              <a:t>Democratic Services Officer: Fiona MacBain</a:t>
            </a:r>
          </a:p>
        </p:txBody>
      </p:sp>
      <p:sp>
        <p:nvSpPr>
          <p:cNvPr id="7" name="Content Placeholder 6"/>
          <p:cNvSpPr>
            <a:spLocks noGrp="1"/>
          </p:cNvSpPr>
          <p:nvPr>
            <p:ph idx="10"/>
          </p:nvPr>
        </p:nvSpPr>
        <p:spPr>
          <a:xfrm>
            <a:off x="755576" y="1772816"/>
            <a:ext cx="7632848" cy="576064"/>
          </a:xfrm>
        </p:spPr>
        <p:txBody>
          <a:bodyPr/>
          <a:lstStyle/>
          <a:p>
            <a:r>
              <a:rPr lang="en-GB" sz="3200" dirty="0"/>
              <a:t>North PAC</a:t>
            </a:r>
          </a:p>
        </p:txBody>
      </p:sp>
    </p:spTree>
    <p:extLst>
      <p:ext uri="{BB962C8B-B14F-4D97-AF65-F5344CB8AC3E}">
        <p14:creationId xmlns:p14="http://schemas.microsoft.com/office/powerpoint/2010/main" val="4208789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Planning Review Body</a:t>
            </a:r>
          </a:p>
        </p:txBody>
      </p:sp>
      <p:sp>
        <p:nvSpPr>
          <p:cNvPr id="6" name="Content Placeholder 5"/>
          <p:cNvSpPr>
            <a:spLocks noGrp="1"/>
          </p:cNvSpPr>
          <p:nvPr>
            <p:ph idx="1"/>
          </p:nvPr>
        </p:nvSpPr>
        <p:spPr/>
        <p:txBody>
          <a:bodyPr/>
          <a:lstStyle/>
          <a:p>
            <a:pPr marL="0" indent="0">
              <a:buNone/>
            </a:pPr>
            <a:r>
              <a:rPr lang="en-GB" dirty="0">
                <a:latin typeface="Ebrima" panose="02000000000000000000" pitchFamily="2" charset="0"/>
                <a:ea typeface="Ebrima" panose="02000000000000000000" pitchFamily="2" charset="0"/>
                <a:cs typeface="Ebrima" panose="02000000000000000000" pitchFamily="2" charset="0"/>
              </a:rPr>
              <a:t>Clerks: Karen Lyons, Rhoda Banfro</a:t>
            </a:r>
          </a:p>
          <a:p>
            <a:pPr marL="0" indent="0">
              <a:buNone/>
            </a:pPr>
            <a:endParaRPr lang="en-GB" dirty="0">
              <a:latin typeface="Ebrima" panose="02000000000000000000" pitchFamily="2" charset="0"/>
              <a:ea typeface="Ebrima" panose="02000000000000000000" pitchFamily="2" charset="0"/>
              <a:cs typeface="Ebrima" panose="02000000000000000000" pitchFamily="2" charset="0"/>
            </a:endParaRPr>
          </a:p>
          <a:p>
            <a:pPr marL="0" indent="0">
              <a:buNone/>
            </a:pPr>
            <a:r>
              <a:rPr lang="en-GB" dirty="0">
                <a:latin typeface="Ebrima" panose="02000000000000000000" pitchFamily="2" charset="0"/>
                <a:ea typeface="Ebrima" panose="02000000000000000000" pitchFamily="2" charset="0"/>
                <a:cs typeface="Ebrima" panose="02000000000000000000" pitchFamily="2" charset="0"/>
              </a:rPr>
              <a:t>Committee Officer: Anne MacRae</a:t>
            </a:r>
          </a:p>
          <a:p>
            <a:pPr marL="0" indent="0">
              <a:buNone/>
            </a:pPr>
            <a:endParaRPr lang="en-GB" dirty="0">
              <a:latin typeface="Ebrima" panose="02000000000000000000" pitchFamily="2" charset="0"/>
              <a:ea typeface="Ebrima" panose="02000000000000000000" pitchFamily="2" charset="0"/>
              <a:cs typeface="Ebrima" panose="02000000000000000000" pitchFamily="2" charset="0"/>
            </a:endParaRPr>
          </a:p>
          <a:p>
            <a:pPr marL="0" indent="0">
              <a:buNone/>
            </a:pPr>
            <a:r>
              <a:rPr lang="en-GB" dirty="0">
                <a:latin typeface="Ebrima" panose="02000000000000000000" pitchFamily="2" charset="0"/>
                <a:ea typeface="Ebrima" panose="02000000000000000000" pitchFamily="2" charset="0"/>
                <a:cs typeface="Ebrima" panose="02000000000000000000" pitchFamily="2" charset="0"/>
              </a:rPr>
              <a:t>Independent Planning Adviser: vacant </a:t>
            </a:r>
          </a:p>
        </p:txBody>
      </p:sp>
    </p:spTree>
    <p:extLst>
      <p:ext uri="{BB962C8B-B14F-4D97-AF65-F5344CB8AC3E}">
        <p14:creationId xmlns:p14="http://schemas.microsoft.com/office/powerpoint/2010/main" val="409907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E807-A36F-4CAE-9A77-E4628D0FC506}"/>
              </a:ext>
            </a:extLst>
          </p:cNvPr>
          <p:cNvSpPr>
            <a:spLocks noGrp="1"/>
          </p:cNvSpPr>
          <p:nvPr>
            <p:ph type="title"/>
          </p:nvPr>
        </p:nvSpPr>
        <p:spPr/>
        <p:txBody>
          <a:bodyPr/>
          <a:lstStyle/>
          <a:p>
            <a:r>
              <a:rPr lang="en-GB" dirty="0"/>
              <a:t>Role of Committee</a:t>
            </a:r>
          </a:p>
        </p:txBody>
      </p:sp>
      <p:sp>
        <p:nvSpPr>
          <p:cNvPr id="5" name="TextBox 4">
            <a:extLst>
              <a:ext uri="{FF2B5EF4-FFF2-40B4-BE49-F238E27FC236}">
                <a16:creationId xmlns:a16="http://schemas.microsoft.com/office/drawing/2014/main" id="{79FD56FB-31FD-4E04-BA55-A7CB146D3054}"/>
              </a:ext>
            </a:extLst>
          </p:cNvPr>
          <p:cNvSpPr txBox="1"/>
          <p:nvPr/>
        </p:nvSpPr>
        <p:spPr>
          <a:xfrm>
            <a:off x="611560" y="1556792"/>
            <a:ext cx="8075240" cy="5016758"/>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Determine planning applications according to scheme of delegation</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Regulatory committees: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Must act according to statute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Act in quasi-judicial role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Consider all material considerations</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Do not pre-judge the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Do not discuss the application outside of the meeting</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81275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0C313-A9C0-4B0A-BF86-33ACB2E7D96E}"/>
              </a:ext>
            </a:extLst>
          </p:cNvPr>
          <p:cNvSpPr>
            <a:spLocks noGrp="1"/>
          </p:cNvSpPr>
          <p:nvPr>
            <p:ph type="title"/>
          </p:nvPr>
        </p:nvSpPr>
        <p:spPr/>
        <p:txBody>
          <a:bodyPr/>
          <a:lstStyle/>
          <a:p>
            <a:r>
              <a:rPr lang="en-GB" dirty="0"/>
              <a:t>Role of Officers</a:t>
            </a:r>
          </a:p>
        </p:txBody>
      </p:sp>
      <p:sp>
        <p:nvSpPr>
          <p:cNvPr id="3" name="TextBox 2">
            <a:extLst>
              <a:ext uri="{FF2B5EF4-FFF2-40B4-BE49-F238E27FC236}">
                <a16:creationId xmlns:a16="http://schemas.microsoft.com/office/drawing/2014/main" id="{76E6B29C-08D2-4843-9930-60639FC37FE0}"/>
              </a:ext>
            </a:extLst>
          </p:cNvPr>
          <p:cNvSpPr txBox="1"/>
          <p:nvPr/>
        </p:nvSpPr>
        <p:spPr>
          <a:xfrm>
            <a:off x="611560" y="1412776"/>
            <a:ext cx="7920880" cy="4708981"/>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To assist members in their function as decision makers</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Planning Officers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Ensure members have all relevant information before them</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Guide and advise on matters of planning policy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Clerks</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Ensure meeting is conducted in accordance with statutory requirements and standing orders</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Provide legal advice as required and guidance on Code of Conduct</a:t>
            </a:r>
          </a:p>
        </p:txBody>
      </p:sp>
    </p:spTree>
    <p:extLst>
      <p:ext uri="{BB962C8B-B14F-4D97-AF65-F5344CB8AC3E}">
        <p14:creationId xmlns:p14="http://schemas.microsoft.com/office/powerpoint/2010/main" val="3463058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59C5B-F832-413E-A9FD-A3107DE5A408}"/>
              </a:ext>
            </a:extLst>
          </p:cNvPr>
          <p:cNvSpPr>
            <a:spLocks noGrp="1"/>
          </p:cNvSpPr>
          <p:nvPr>
            <p:ph type="title"/>
          </p:nvPr>
        </p:nvSpPr>
        <p:spPr/>
        <p:txBody>
          <a:bodyPr/>
          <a:lstStyle/>
          <a:p>
            <a:r>
              <a:rPr lang="en-GB" dirty="0"/>
              <a:t>Role of officers cont.</a:t>
            </a:r>
          </a:p>
        </p:txBody>
      </p:sp>
      <p:sp>
        <p:nvSpPr>
          <p:cNvPr id="3" name="TextBox 2">
            <a:extLst>
              <a:ext uri="{FF2B5EF4-FFF2-40B4-BE49-F238E27FC236}">
                <a16:creationId xmlns:a16="http://schemas.microsoft.com/office/drawing/2014/main" id="{125E38B9-82C1-4843-9010-9E5D42C13FC2}"/>
              </a:ext>
            </a:extLst>
          </p:cNvPr>
          <p:cNvSpPr txBox="1"/>
          <p:nvPr/>
        </p:nvSpPr>
        <p:spPr>
          <a:xfrm>
            <a:off x="457200" y="1412776"/>
            <a:ext cx="8075240" cy="3477875"/>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Best able to assist if consulted early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Seeking advice from officers DOES NOT mean you have pre-judged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Some issues should always be raised before the meeting – substitute members, </a:t>
            </a:r>
            <a:r>
              <a:rPr lang="en-GB" sz="2000" dirty="0" err="1">
                <a:latin typeface="Ebrima" panose="02000000000000000000" pitchFamily="2" charset="0"/>
                <a:ea typeface="Ebrima" panose="02000000000000000000" pitchFamily="2" charset="0"/>
                <a:cs typeface="Ebrima" panose="02000000000000000000" pitchFamily="2" charset="0"/>
              </a:rPr>
              <a:t>DoI</a:t>
            </a: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Allows best advice and efficient use of committee time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In everyone’s interest that decision is as robust as possible</a:t>
            </a:r>
          </a:p>
        </p:txBody>
      </p:sp>
    </p:spTree>
    <p:extLst>
      <p:ext uri="{BB962C8B-B14F-4D97-AF65-F5344CB8AC3E}">
        <p14:creationId xmlns:p14="http://schemas.microsoft.com/office/powerpoint/2010/main" val="116556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10EA-6AA8-4F10-B4EA-4C002DBD204F}"/>
              </a:ext>
            </a:extLst>
          </p:cNvPr>
          <p:cNvSpPr>
            <a:spLocks noGrp="1"/>
          </p:cNvSpPr>
          <p:nvPr>
            <p:ph type="title"/>
          </p:nvPr>
        </p:nvSpPr>
        <p:spPr/>
        <p:txBody>
          <a:bodyPr/>
          <a:lstStyle/>
          <a:p>
            <a:r>
              <a:rPr lang="en-GB" dirty="0"/>
              <a:t>Public Pressure </a:t>
            </a:r>
            <a:r>
              <a:rPr lang="en-GB"/>
              <a:t>and Scrutiny</a:t>
            </a:r>
          </a:p>
        </p:txBody>
      </p:sp>
      <p:sp>
        <p:nvSpPr>
          <p:cNvPr id="4" name="TextBox 3">
            <a:extLst>
              <a:ext uri="{FF2B5EF4-FFF2-40B4-BE49-F238E27FC236}">
                <a16:creationId xmlns:a16="http://schemas.microsoft.com/office/drawing/2014/main" id="{73B52FAD-DA76-4162-9698-DF282DBA9D64}"/>
              </a:ext>
            </a:extLst>
          </p:cNvPr>
          <p:cNvSpPr txBox="1"/>
          <p:nvPr/>
        </p:nvSpPr>
        <p:spPr>
          <a:xfrm>
            <a:off x="755576" y="1412776"/>
            <a:ext cx="7560840" cy="3785652"/>
          </a:xfrm>
          <a:prstGeom prst="rect">
            <a:avLst/>
          </a:prstGeom>
          <a:noFill/>
        </p:spPr>
        <p:txBody>
          <a:bodyPr wrap="square" rtlCol="0">
            <a:spAutoFit/>
          </a:bodyPr>
          <a:lstStyle/>
          <a:p>
            <a:r>
              <a:rPr lang="en-GB" sz="2000" dirty="0">
                <a:latin typeface="Ebrima" panose="02000000000000000000" pitchFamily="2" charset="0"/>
                <a:ea typeface="Ebrima" panose="02000000000000000000" pitchFamily="2" charset="0"/>
                <a:cs typeface="Ebrima" panose="02000000000000000000" pitchFamily="2" charset="0"/>
              </a:rPr>
              <a:t>Planning is often high profile. You can’t please everybody!</a:t>
            </a:r>
          </a:p>
          <a:p>
            <a:endParaRPr lang="en-GB" sz="2000" dirty="0">
              <a:latin typeface="Ebrima" panose="02000000000000000000" pitchFamily="2" charset="0"/>
              <a:ea typeface="Ebrima" panose="02000000000000000000" pitchFamily="2" charset="0"/>
              <a:cs typeface="Ebrima" panose="02000000000000000000" pitchFamily="2" charset="0"/>
            </a:endParaRPr>
          </a:p>
          <a:p>
            <a:r>
              <a:rPr lang="en-GB" sz="2000" dirty="0">
                <a:latin typeface="Ebrima" panose="02000000000000000000" pitchFamily="2" charset="0"/>
                <a:ea typeface="Ebrima" panose="02000000000000000000" pitchFamily="2" charset="0"/>
                <a:cs typeface="Ebrima" panose="02000000000000000000" pitchFamily="2" charset="0"/>
              </a:rPr>
              <a:t>Points to remember:</a:t>
            </a:r>
          </a:p>
          <a:p>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Must declare interest if you have taken a public view on an application</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You can campaign for/against a development, or be part of decision making process. Not both!</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Be careful when discussing particular cases with public or press. Seek officer advice if unsure</a:t>
            </a:r>
          </a:p>
        </p:txBody>
      </p:sp>
    </p:spTree>
    <p:extLst>
      <p:ext uri="{BB962C8B-B14F-4D97-AF65-F5344CB8AC3E}">
        <p14:creationId xmlns:p14="http://schemas.microsoft.com/office/powerpoint/2010/main" val="1436375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AABCA-CE70-4292-A1D4-6627756158D3}"/>
              </a:ext>
            </a:extLst>
          </p:cNvPr>
          <p:cNvSpPr>
            <a:spLocks noGrp="1"/>
          </p:cNvSpPr>
          <p:nvPr>
            <p:ph type="title"/>
          </p:nvPr>
        </p:nvSpPr>
        <p:spPr/>
        <p:txBody>
          <a:bodyPr/>
          <a:lstStyle/>
          <a:p>
            <a:r>
              <a:rPr lang="en-GB" dirty="0"/>
              <a:t>Scenario</a:t>
            </a:r>
          </a:p>
        </p:txBody>
      </p:sp>
      <p:sp>
        <p:nvSpPr>
          <p:cNvPr id="4" name="TextBox 3">
            <a:extLst>
              <a:ext uri="{FF2B5EF4-FFF2-40B4-BE49-F238E27FC236}">
                <a16:creationId xmlns:a16="http://schemas.microsoft.com/office/drawing/2014/main" id="{D0379E73-9AD4-468B-9845-722DE192D55C}"/>
              </a:ext>
            </a:extLst>
          </p:cNvPr>
          <p:cNvSpPr txBox="1"/>
          <p:nvPr/>
        </p:nvSpPr>
        <p:spPr>
          <a:xfrm>
            <a:off x="647564" y="1196752"/>
            <a:ext cx="7848872" cy="6186309"/>
          </a:xfrm>
          <a:prstGeom prst="rect">
            <a:avLst/>
          </a:prstGeom>
          <a:noFill/>
        </p:spPr>
        <p:txBody>
          <a:bodyPr wrap="square" rtlCol="0">
            <a:spAutoFit/>
          </a:bodyPr>
          <a:lstStyle/>
          <a:p>
            <a:r>
              <a:rPr lang="en-GB" dirty="0"/>
              <a:t>Ross County FC have applied for planning permission to build a 30,000 seater stadium on the site of Dingwall Mart.</a:t>
            </a:r>
          </a:p>
          <a:p>
            <a:endParaRPr lang="en-GB" dirty="0"/>
          </a:p>
          <a:p>
            <a:r>
              <a:rPr lang="en-GB" dirty="0"/>
              <a:t>You are a member of NPAC. You’re family own a farm on the Black Isle and you have fond memories of trips to the Mart from when you were a child, and you still visit regularly. Now, you live on the north side of the Black Isle and your neighbours are furious about the development and the prospect of their view being spoiled by a stadium. They are looking to you for assistance.</a:t>
            </a:r>
          </a:p>
          <a:p>
            <a:endParaRPr lang="en-GB" dirty="0"/>
          </a:p>
          <a:p>
            <a:r>
              <a:rPr lang="en-GB" dirty="0"/>
              <a:t>One of the directors of Ross County is a member of the same political party as you.</a:t>
            </a:r>
          </a:p>
          <a:p>
            <a:endParaRPr lang="en-GB" dirty="0"/>
          </a:p>
          <a:p>
            <a:r>
              <a:rPr lang="en-GB" dirty="0"/>
              <a:t>You have major concerns regarding the proposed access to the stadium from Station Road given the volume of traffic it will attract, as well concerns that the club won’t be able to fill the ground regularly.</a:t>
            </a:r>
          </a:p>
          <a:p>
            <a:endParaRPr lang="en-GB" dirty="0"/>
          </a:p>
          <a:p>
            <a:r>
              <a:rPr lang="en-GB" dirty="0"/>
              <a:t>One of your prominent campaign pledges was to secure a new primary school for Dingwall, and one is now earmarked for the current stadium site.</a:t>
            </a:r>
          </a:p>
          <a:p>
            <a:endParaRPr lang="en-GB" dirty="0"/>
          </a:p>
          <a:p>
            <a:r>
              <a:rPr lang="en-GB" dirty="0"/>
              <a:t>You are an Inverness Caledonian Thistle FC season ticket holder.</a:t>
            </a:r>
          </a:p>
          <a:p>
            <a:endParaRPr lang="en-GB" dirty="0"/>
          </a:p>
          <a:p>
            <a:endParaRPr lang="en-GB" dirty="0"/>
          </a:p>
        </p:txBody>
      </p:sp>
    </p:spTree>
    <p:extLst>
      <p:ext uri="{BB962C8B-B14F-4D97-AF65-F5344CB8AC3E}">
        <p14:creationId xmlns:p14="http://schemas.microsoft.com/office/powerpoint/2010/main" val="84934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6EAC3-6A4E-436D-B8DD-BAEEDD30A365}"/>
              </a:ext>
            </a:extLst>
          </p:cNvPr>
          <p:cNvSpPr>
            <a:spLocks noGrp="1"/>
          </p:cNvSpPr>
          <p:nvPr>
            <p:ph type="title"/>
          </p:nvPr>
        </p:nvSpPr>
        <p:spPr/>
        <p:txBody>
          <a:bodyPr/>
          <a:lstStyle/>
          <a:p>
            <a:r>
              <a:rPr lang="en-GB" dirty="0"/>
              <a:t>Confidence In The System</a:t>
            </a:r>
          </a:p>
        </p:txBody>
      </p:sp>
      <p:sp>
        <p:nvSpPr>
          <p:cNvPr id="3" name="TextBox 2">
            <a:extLst>
              <a:ext uri="{FF2B5EF4-FFF2-40B4-BE49-F238E27FC236}">
                <a16:creationId xmlns:a16="http://schemas.microsoft.com/office/drawing/2014/main" id="{0F79716B-06F5-4590-846D-0E86B11092E8}"/>
              </a:ext>
            </a:extLst>
          </p:cNvPr>
          <p:cNvSpPr txBox="1"/>
          <p:nvPr/>
        </p:nvSpPr>
        <p:spPr>
          <a:xfrm>
            <a:off x="539552" y="1340768"/>
            <a:ext cx="7848872" cy="4093428"/>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“Precedent” doesn’t apply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Consistent decision making is important</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Statutory test aids consistency</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All who rely on system should have confidence how and why decisions are made</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Members must always conduct themselves in accordance with the Code of Conduct</a:t>
            </a:r>
          </a:p>
          <a:p>
            <a:pPr marL="342900" indent="-342900">
              <a:buFont typeface="Arial" panose="020B0604020202020204" pitchFamily="34" charset="0"/>
              <a:buChar char="•"/>
            </a:pPr>
            <a:endParaRPr lang="en-GB" sz="2000" dirty="0">
              <a:latin typeface="Ebrima" panose="02000000000000000000" pitchFamily="2"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en-GB" sz="2000" dirty="0">
                <a:latin typeface="Ebrima" panose="02000000000000000000" pitchFamily="2" charset="0"/>
                <a:ea typeface="Ebrima" panose="02000000000000000000" pitchFamily="2" charset="0"/>
                <a:cs typeface="Ebrima" panose="02000000000000000000" pitchFamily="2" charset="0"/>
              </a:rPr>
              <a:t>You can only consider the information that is put before you. </a:t>
            </a:r>
          </a:p>
        </p:txBody>
      </p:sp>
    </p:spTree>
    <p:extLst>
      <p:ext uri="{BB962C8B-B14F-4D97-AF65-F5344CB8AC3E}">
        <p14:creationId xmlns:p14="http://schemas.microsoft.com/office/powerpoint/2010/main" val="398784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C Corporate Template ICT APPROV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E97945-7546-4D2C-BDDB-BEB979CADF0B}"/>
</file>

<file path=customXml/itemProps2.xml><?xml version="1.0" encoding="utf-8"?>
<ds:datastoreItem xmlns:ds="http://schemas.openxmlformats.org/officeDocument/2006/customXml" ds:itemID="{5C6C89D1-7DDB-4BAD-A670-9E0B1AE81204}"/>
</file>

<file path=customXml/itemProps3.xml><?xml version="1.0" encoding="utf-8"?>
<ds:datastoreItem xmlns:ds="http://schemas.openxmlformats.org/officeDocument/2006/customXml" ds:itemID="{49A30DCE-979F-4043-9457-B8E7899C9D5C}"/>
</file>

<file path=docProps/app.xml><?xml version="1.0" encoding="utf-8"?>
<Properties xmlns="http://schemas.openxmlformats.org/officeDocument/2006/extended-properties" xmlns:vt="http://schemas.openxmlformats.org/officeDocument/2006/docPropsVTypes">
  <Template>HC_Corporate_Template__new_edits</Template>
  <TotalTime>2396</TotalTime>
  <Words>557</Words>
  <Application>Microsoft Office PowerPoint</Application>
  <PresentationFormat>On-screen Show (4:3)</PresentationFormat>
  <Paragraphs>96</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Arial</vt:lpstr>
      <vt:lpstr>Calibri</vt:lpstr>
      <vt:lpstr>Ebrima</vt:lpstr>
      <vt:lpstr>HC Corporate Template ICT APPROVED</vt:lpstr>
      <vt:lpstr>Text Slides</vt:lpstr>
      <vt:lpstr>Planning Committees</vt:lpstr>
      <vt:lpstr>Planning Applications Committee</vt:lpstr>
      <vt:lpstr>Planning Review Body</vt:lpstr>
      <vt:lpstr>Role of Committee</vt:lpstr>
      <vt:lpstr>Role of Officers</vt:lpstr>
      <vt:lpstr>Role of officers cont.</vt:lpstr>
      <vt:lpstr>Public Pressure and Scrutiny</vt:lpstr>
      <vt:lpstr>Scenario</vt:lpstr>
      <vt:lpstr>Confidence In The System</vt:lpstr>
      <vt:lpstr>Finally…</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Committees</dc:title>
  <dc:creator>Iain Meredith (Corporate Governance)</dc:creator>
  <cp:lastModifiedBy>Iain Meredith (Corporate Governance)</cp:lastModifiedBy>
  <cp:revision>10</cp:revision>
  <cp:lastPrinted>2017-01-18T14:17:09Z</cp:lastPrinted>
  <dcterms:created xsi:type="dcterms:W3CDTF">2022-05-31T11:33:27Z</dcterms:created>
  <dcterms:modified xsi:type="dcterms:W3CDTF">2022-06-06T09:12:50Z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0x01010073D37954255D1C40B349B8C80F42E237</vt:lpwstr>
  </property>
</Properties>
</file>